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media/image1.png" ContentType="image/png"/>
  <Override PartName="/ppt/media/image8.wmf" ContentType="image/x-wmf"/>
  <Override PartName="/ppt/media/image2.png" ContentType="image/png"/>
  <Override PartName="/ppt/media/image9.wmf" ContentType="image/x-wmf"/>
  <Override PartName="/ppt/media/image3.png" ContentType="image/png"/>
  <Override PartName="/ppt/media/image4.png" ContentType="image/png"/>
  <Override PartName="/ppt/media/image5.png" ContentType="image/png"/>
  <Override PartName="/ppt/media/image6.wmf" ContentType="image/x-wmf"/>
  <Override PartName="/ppt/media/image7.wmf" ContentType="image/x-wmf"/>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400" spc="-1" strike="noStrike">
                <a:solidFill>
                  <a:srgbClr val="595959"/>
                </a:solidFill>
                <a:latin typeface="Calibri"/>
              </a:defRPr>
            </a:pPr>
            <a:r>
              <a:rPr b="0" sz="1400" spc="-1" strike="noStrike">
                <a:solidFill>
                  <a:srgbClr val="595959"/>
                </a:solidFill>
                <a:latin typeface="Calibri"/>
              </a:rPr>
              <a:t>ΔΡΑΣΤΗΡΙΟΤΗΤΕΣ</a:t>
            </a:r>
          </a:p>
        </c:rich>
      </c:tx>
      <c:overlay val="0"/>
      <c:spPr>
        <a:noFill/>
        <a:ln>
          <a:noFill/>
        </a:ln>
      </c:spPr>
    </c:title>
    <c:autoTitleDeleted val="0"/>
    <c:plotArea>
      <c:pieChart>
        <c:varyColors val="1"/>
        <c:ser>
          <c:idx val="0"/>
          <c:order val="0"/>
          <c:spPr>
            <a:solidFill>
              <a:srgbClr val="4472c4"/>
            </a:solidFill>
            <a:ln>
              <a:noFill/>
            </a:ln>
          </c:spPr>
          <c:explosion val="0"/>
          <c:dPt>
            <c:idx val="0"/>
            <c:spPr>
              <a:solidFill>
                <a:srgbClr val="4472c4"/>
              </a:solidFill>
              <a:ln w="19080">
                <a:solidFill>
                  <a:srgbClr val="ffffff"/>
                </a:solidFill>
                <a:round/>
              </a:ln>
            </c:spPr>
          </c:dPt>
          <c:dPt>
            <c:idx val="1"/>
            <c:spPr>
              <a:solidFill>
                <a:srgbClr val="ed7d31"/>
              </a:solidFill>
              <a:ln w="19080">
                <a:solidFill>
                  <a:srgbClr val="ffffff"/>
                </a:solidFill>
                <a:round/>
              </a:ln>
            </c:spPr>
          </c:dPt>
          <c:dPt>
            <c:idx val="2"/>
            <c:spPr>
              <a:solidFill>
                <a:srgbClr val="a5a5a5"/>
              </a:solidFill>
              <a:ln w="19080">
                <a:solidFill>
                  <a:srgbClr val="ffffff"/>
                </a:solidFill>
                <a:round/>
              </a:ln>
            </c:spPr>
          </c:dPt>
          <c:dPt>
            <c:idx val="3"/>
            <c:spPr>
              <a:solidFill>
                <a:srgbClr val="ffc000"/>
              </a:solidFill>
              <a:ln w="19080">
                <a:solidFill>
                  <a:srgbClr val="ffffff"/>
                </a:solidFill>
                <a:round/>
              </a:ln>
            </c:spPr>
          </c:dPt>
          <c:dPt>
            <c:idx val="4"/>
            <c:spPr>
              <a:solidFill>
                <a:srgbClr val="5b9bd5"/>
              </a:solidFill>
              <a:ln w="19080">
                <a:solidFill>
                  <a:srgbClr val="ffffff"/>
                </a:solidFill>
                <a:round/>
              </a:ln>
            </c:spPr>
          </c:dPt>
          <c:dLbls>
            <c:numFmt formatCode="General" sourceLinked="1"/>
            <c:dLbl>
              <c:idx val="0"/>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1"/>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2"/>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3"/>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4"/>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showLeaderLines val="0"/>
          </c:dLbls>
          <c:cat>
            <c:strRef>
              <c:f>categories</c:f>
              <c:strCache>
                <c:ptCount val="5"/>
                <c:pt idx="0">
                  <c:v>1</c:v>
                </c:pt>
                <c:pt idx="1">
                  <c:v>2</c:v>
                </c:pt>
                <c:pt idx="2">
                  <c:v>3</c:v>
                </c:pt>
                <c:pt idx="3">
                  <c:v>4</c:v>
                </c:pt>
                <c:pt idx="4">
                  <c:v>5</c:v>
                </c:pt>
              </c:strCache>
            </c:strRef>
          </c:cat>
          <c:val>
            <c:numRef>
              <c:f>0</c:f>
              <c:numCache>
                <c:formatCode>General</c:formatCode>
                <c:ptCount val="5"/>
                <c:pt idx="0">
                  <c:v>226</c:v>
                </c:pt>
                <c:pt idx="1">
                  <c:v>48</c:v>
                </c:pt>
                <c:pt idx="2">
                  <c:v>21</c:v>
                </c:pt>
                <c:pt idx="3">
                  <c:v>1</c:v>
                </c:pt>
                <c:pt idx="4">
                  <c:v>12</c:v>
                </c:pt>
              </c:numCache>
            </c:numRef>
          </c:val>
        </c:ser>
        <c:firstSliceAng val="0"/>
      </c:pieChart>
      <c:spPr>
        <a:noFill/>
        <a:ln>
          <a:noFill/>
        </a:ln>
      </c:spPr>
    </c:plotArea>
    <c:legend>
      <c:legendPos val="b"/>
      <c:overlay val="0"/>
      <c:spPr>
        <a:noFill/>
        <a:ln>
          <a:noFill/>
        </a:ln>
      </c:spPr>
      <c:txPr>
        <a:bodyPr/>
        <a:lstStyle/>
        <a:p>
          <a:pPr>
            <a:defRPr b="0" sz="900" spc="-1" strike="noStrike">
              <a:solidFill>
                <a:srgbClr val="595959"/>
              </a:solidFill>
              <a:latin typeface="Calibri"/>
            </a:defRPr>
          </a:pPr>
        </a:p>
      </c:txPr>
    </c:legend>
    <c:plotVisOnly val="1"/>
    <c:dispBlanksAs val="gap"/>
  </c:chart>
  <c:spPr>
    <a:noFill/>
    <a:ln w="9360">
      <a:no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400" spc="-1" strike="noStrike">
                <a:solidFill>
                  <a:srgbClr val="595959"/>
                </a:solidFill>
                <a:latin typeface="Calibri"/>
              </a:defRPr>
            </a:pPr>
            <a:r>
              <a:rPr b="0" sz="1400" spc="-1" strike="noStrike">
                <a:solidFill>
                  <a:srgbClr val="595959"/>
                </a:solidFill>
                <a:latin typeface="Calibri"/>
              </a:rPr>
              <a:t>ΕΣΤΙΑΤΟΡΙΑ</a:t>
            </a:r>
          </a:p>
        </c:rich>
      </c:tx>
      <c:overlay val="0"/>
      <c:spPr>
        <a:noFill/>
        <a:ln>
          <a:noFill/>
        </a:ln>
      </c:spPr>
    </c:title>
    <c:autoTitleDeleted val="0"/>
    <c:plotArea>
      <c:spPr>
        <a:noFill/>
        <a:ln>
          <a:noFill/>
        </a:ln>
      </c:spPr>
    </c:plotArea>
    <c:legend>
      <c:legendPos val="b"/>
      <c:overlay val="0"/>
      <c:spPr>
        <a:noFill/>
        <a:ln>
          <a:noFill/>
        </a:ln>
      </c:spPr>
      <c:txPr>
        <a:bodyPr/>
        <a:lstStyle/>
        <a:p>
          <a:pPr>
            <a:defRPr b="0" sz="900" spc="-1" strike="noStrike">
              <a:solidFill>
                <a:srgbClr val="595959"/>
              </a:solidFill>
              <a:latin typeface="Calibri"/>
            </a:defRPr>
          </a:pPr>
        </a:p>
      </c:txPr>
    </c:legend>
    <c:plotVisOnly val="1"/>
    <c:dispBlanksAs val="gap"/>
  </c:chart>
  <c:spPr>
    <a:noFill/>
    <a:ln w="9360">
      <a:no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400" spc="-1" strike="noStrike">
                <a:solidFill>
                  <a:srgbClr val="595959"/>
                </a:solidFill>
                <a:latin typeface="Calibri"/>
              </a:defRPr>
            </a:pPr>
            <a:r>
              <a:rPr b="0" sz="1400" spc="-1" strike="noStrike">
                <a:solidFill>
                  <a:srgbClr val="595959"/>
                </a:solidFill>
                <a:latin typeface="Calibri"/>
              </a:rPr>
              <a:t>ΕΣΤΙΑΤΟΡΙΑ</a:t>
            </a:r>
          </a:p>
        </c:rich>
      </c:tx>
      <c:overlay val="0"/>
      <c:spPr>
        <a:noFill/>
        <a:ln>
          <a:noFill/>
        </a:ln>
      </c:spPr>
    </c:title>
    <c:autoTitleDeleted val="0"/>
    <c:plotArea>
      <c:pieChart>
        <c:varyColors val="1"/>
        <c:ser>
          <c:idx val="0"/>
          <c:order val="0"/>
          <c:spPr>
            <a:solidFill>
              <a:srgbClr val="4472c4"/>
            </a:solidFill>
            <a:ln>
              <a:noFill/>
            </a:ln>
          </c:spPr>
          <c:explosion val="0"/>
          <c:dPt>
            <c:idx val="0"/>
            <c:spPr>
              <a:solidFill>
                <a:srgbClr val="4472c4"/>
              </a:solidFill>
              <a:ln w="19080">
                <a:solidFill>
                  <a:srgbClr val="ffffff"/>
                </a:solidFill>
                <a:round/>
              </a:ln>
            </c:spPr>
          </c:dPt>
          <c:dPt>
            <c:idx val="1"/>
            <c:spPr>
              <a:solidFill>
                <a:srgbClr val="ed7d31"/>
              </a:solidFill>
              <a:ln w="19080">
                <a:solidFill>
                  <a:srgbClr val="ffffff"/>
                </a:solidFill>
                <a:round/>
              </a:ln>
            </c:spPr>
          </c:dPt>
          <c:dPt>
            <c:idx val="2"/>
            <c:spPr>
              <a:solidFill>
                <a:srgbClr val="a5a5a5"/>
              </a:solidFill>
              <a:ln w="19080">
                <a:solidFill>
                  <a:srgbClr val="ffffff"/>
                </a:solidFill>
                <a:round/>
              </a:ln>
            </c:spPr>
          </c:dPt>
          <c:dPt>
            <c:idx val="3"/>
            <c:spPr>
              <a:solidFill>
                <a:srgbClr val="ffc000"/>
              </a:solidFill>
              <a:ln w="19080">
                <a:solidFill>
                  <a:srgbClr val="ffffff"/>
                </a:solidFill>
                <a:round/>
              </a:ln>
            </c:spPr>
          </c:dPt>
          <c:dPt>
            <c:idx val="4"/>
            <c:spPr>
              <a:solidFill>
                <a:srgbClr val="5b9bd5"/>
              </a:solidFill>
              <a:ln w="19080">
                <a:solidFill>
                  <a:srgbClr val="ffffff"/>
                </a:solidFill>
                <a:round/>
              </a:ln>
            </c:spPr>
          </c:dPt>
          <c:dLbls>
            <c:numFmt formatCode="General" sourceLinked="1"/>
            <c:dLbl>
              <c:idx val="0"/>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1"/>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2"/>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3"/>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4"/>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showLeaderLines val="0"/>
          </c:dLbls>
          <c:cat>
            <c:strRef>
              <c:f>categories</c:f>
              <c:strCache>
                <c:ptCount val="5"/>
                <c:pt idx="0">
                  <c:v>1</c:v>
                </c:pt>
                <c:pt idx="1">
                  <c:v>2</c:v>
                </c:pt>
                <c:pt idx="2">
                  <c:v>3</c:v>
                </c:pt>
                <c:pt idx="3">
                  <c:v>4</c:v>
                </c:pt>
                <c:pt idx="4">
                  <c:v>5</c:v>
                </c:pt>
              </c:strCache>
            </c:strRef>
          </c:cat>
          <c:val>
            <c:numRef>
              <c:f>0</c:f>
              <c:numCache>
                <c:formatCode>General</c:formatCode>
                <c:ptCount val="5"/>
                <c:pt idx="0">
                  <c:v>696</c:v>
                </c:pt>
                <c:pt idx="1">
                  <c:v>50</c:v>
                </c:pt>
                <c:pt idx="2">
                  <c:v>9</c:v>
                </c:pt>
                <c:pt idx="3">
                  <c:v>9</c:v>
                </c:pt>
                <c:pt idx="4">
                  <c:v>5</c:v>
                </c:pt>
              </c:numCache>
            </c:numRef>
          </c:val>
        </c:ser>
        <c:firstSliceAng val="0"/>
      </c:pieChart>
      <c:spPr>
        <a:noFill/>
        <a:ln>
          <a:noFill/>
        </a:ln>
      </c:spPr>
    </c:plotArea>
    <c:legend>
      <c:legendPos val="b"/>
      <c:overlay val="0"/>
      <c:spPr>
        <a:noFill/>
        <a:ln>
          <a:noFill/>
        </a:ln>
      </c:spPr>
      <c:txPr>
        <a:bodyPr/>
        <a:lstStyle/>
        <a:p>
          <a:pPr>
            <a:defRPr b="0" sz="900" spc="-1" strike="noStrike">
              <a:solidFill>
                <a:srgbClr val="595959"/>
              </a:solidFill>
              <a:latin typeface="Calibri"/>
            </a:defRPr>
          </a:pPr>
        </a:p>
      </c:txPr>
    </c:legend>
    <c:plotVisOnly val="1"/>
    <c:dispBlanksAs val="gap"/>
  </c:chart>
  <c:spPr>
    <a:noFill/>
    <a:ln w="9360">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400" spc="-1" strike="noStrike">
                <a:solidFill>
                  <a:srgbClr val="595959"/>
                </a:solidFill>
                <a:latin typeface="Calibri"/>
              </a:defRPr>
            </a:pPr>
            <a:r>
              <a:rPr b="0" sz="1400" spc="-1" strike="noStrike">
                <a:solidFill>
                  <a:srgbClr val="595959"/>
                </a:solidFill>
                <a:latin typeface="Calibri"/>
              </a:rPr>
              <a:t>ΚΑΤΑΛΥΜΑΤΑ</a:t>
            </a:r>
          </a:p>
        </c:rich>
      </c:tx>
      <c:overlay val="0"/>
      <c:spPr>
        <a:noFill/>
        <a:ln>
          <a:noFill/>
        </a:ln>
      </c:spPr>
    </c:title>
    <c:autoTitleDeleted val="0"/>
    <c:plotArea>
      <c:spPr>
        <a:noFill/>
        <a:ln>
          <a:noFill/>
        </a:ln>
      </c:spPr>
    </c:plotArea>
    <c:legend>
      <c:legendPos val="b"/>
      <c:overlay val="0"/>
      <c:spPr>
        <a:noFill/>
        <a:ln>
          <a:noFill/>
        </a:ln>
      </c:spPr>
      <c:txPr>
        <a:bodyPr/>
        <a:lstStyle/>
        <a:p>
          <a:pPr>
            <a:defRPr b="0" sz="900" spc="-1" strike="noStrike">
              <a:solidFill>
                <a:srgbClr val="595959"/>
              </a:solidFill>
              <a:latin typeface="Calibri"/>
            </a:defRPr>
          </a:pPr>
        </a:p>
      </c:txPr>
    </c:legend>
    <c:plotVisOnly val="1"/>
    <c:dispBlanksAs val="gap"/>
  </c:chart>
  <c:spPr>
    <a:noFill/>
    <a:ln w="9360">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400" spc="-1" strike="noStrike">
                <a:solidFill>
                  <a:srgbClr val="595959"/>
                </a:solidFill>
                <a:latin typeface="Calibri"/>
              </a:defRPr>
            </a:pPr>
            <a:r>
              <a:rPr b="0" sz="1400" spc="-1" strike="noStrike">
                <a:solidFill>
                  <a:srgbClr val="595959"/>
                </a:solidFill>
                <a:latin typeface="Calibri"/>
              </a:rPr>
              <a:t>ΚΑΤΑΛΥΜΑΤΑ</a:t>
            </a:r>
          </a:p>
        </c:rich>
      </c:tx>
      <c:overlay val="0"/>
      <c:spPr>
        <a:noFill/>
        <a:ln>
          <a:noFill/>
        </a:ln>
      </c:spPr>
    </c:title>
    <c:autoTitleDeleted val="0"/>
    <c:plotArea>
      <c:pieChart>
        <c:varyColors val="1"/>
        <c:ser>
          <c:idx val="0"/>
          <c:order val="0"/>
          <c:spPr>
            <a:solidFill>
              <a:srgbClr val="4472c4"/>
            </a:solidFill>
            <a:ln>
              <a:noFill/>
            </a:ln>
          </c:spPr>
          <c:explosion val="0"/>
          <c:dPt>
            <c:idx val="0"/>
            <c:spPr>
              <a:solidFill>
                <a:srgbClr val="4472c4"/>
              </a:solidFill>
              <a:ln w="19080">
                <a:solidFill>
                  <a:srgbClr val="ffffff"/>
                </a:solidFill>
                <a:round/>
              </a:ln>
            </c:spPr>
          </c:dPt>
          <c:dPt>
            <c:idx val="1"/>
            <c:spPr>
              <a:solidFill>
                <a:srgbClr val="ed7d31"/>
              </a:solidFill>
              <a:ln w="19080">
                <a:solidFill>
                  <a:srgbClr val="ffffff"/>
                </a:solidFill>
                <a:round/>
              </a:ln>
            </c:spPr>
          </c:dPt>
          <c:dPt>
            <c:idx val="2"/>
            <c:spPr>
              <a:solidFill>
                <a:srgbClr val="a5a5a5"/>
              </a:solidFill>
              <a:ln w="19080">
                <a:solidFill>
                  <a:srgbClr val="ffffff"/>
                </a:solidFill>
                <a:round/>
              </a:ln>
            </c:spPr>
          </c:dPt>
          <c:dPt>
            <c:idx val="3"/>
            <c:spPr>
              <a:solidFill>
                <a:srgbClr val="ffc000"/>
              </a:solidFill>
              <a:ln w="19080">
                <a:solidFill>
                  <a:srgbClr val="ffffff"/>
                </a:solidFill>
                <a:round/>
              </a:ln>
            </c:spPr>
          </c:dPt>
          <c:dPt>
            <c:idx val="4"/>
            <c:spPr>
              <a:solidFill>
                <a:srgbClr val="5b9bd5"/>
              </a:solidFill>
              <a:ln w="19080">
                <a:solidFill>
                  <a:srgbClr val="ffffff"/>
                </a:solidFill>
                <a:round/>
              </a:ln>
            </c:spPr>
          </c:dPt>
          <c:dLbls>
            <c:numFmt formatCode="General" sourceLinked="1"/>
            <c:dLbl>
              <c:idx val="0"/>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1"/>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2"/>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3"/>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dLbl>
              <c:idx val="4"/>
              <c:numFmt formatCode="General" sourceLinked="1"/>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dLbl>
            <c:txPr>
              <a:bodyPr/>
              <a:lstStyle/>
              <a:p>
                <a:pPr>
                  <a:defRPr b="0" sz="900" spc="-1" strike="noStrike">
                    <a:solidFill>
                      <a:srgbClr val="595959"/>
                    </a:solidFill>
                    <a:latin typeface="Calibri"/>
                  </a:defRPr>
                </a:pPr>
              </a:p>
            </c:txPr>
            <c:dLblPos val="outEnd"/>
            <c:showLegendKey val="0"/>
            <c:showVal val="0"/>
            <c:showCatName val="1"/>
            <c:showSerName val="0"/>
            <c:showPercent val="1"/>
            <c:separator>
</c:separator>
            <c:showLeaderLines val="0"/>
          </c:dLbls>
          <c:cat>
            <c:strRef>
              <c:f>categories</c:f>
              <c:strCache>
                <c:ptCount val="5"/>
                <c:pt idx="0">
                  <c:v>1</c:v>
                </c:pt>
                <c:pt idx="1">
                  <c:v>2</c:v>
                </c:pt>
                <c:pt idx="2">
                  <c:v>3</c:v>
                </c:pt>
                <c:pt idx="3">
                  <c:v>4</c:v>
                </c:pt>
                <c:pt idx="4">
                  <c:v>5</c:v>
                </c:pt>
              </c:strCache>
            </c:strRef>
          </c:cat>
          <c:val>
            <c:numRef>
              <c:f>0</c:f>
              <c:numCache>
                <c:formatCode>General</c:formatCode>
                <c:ptCount val="5"/>
                <c:pt idx="0">
                  <c:v>1116</c:v>
                </c:pt>
                <c:pt idx="1">
                  <c:v>76</c:v>
                </c:pt>
                <c:pt idx="2">
                  <c:v>49</c:v>
                </c:pt>
                <c:pt idx="3">
                  <c:v>25</c:v>
                </c:pt>
                <c:pt idx="4">
                  <c:v>49</c:v>
                </c:pt>
              </c:numCache>
            </c:numRef>
          </c:val>
        </c:ser>
        <c:firstSliceAng val="0"/>
      </c:pieChart>
      <c:spPr>
        <a:noFill/>
        <a:ln>
          <a:noFill/>
        </a:ln>
      </c:spPr>
    </c:plotArea>
    <c:legend>
      <c:legendPos val="b"/>
      <c:overlay val="0"/>
      <c:spPr>
        <a:noFill/>
        <a:ln>
          <a:noFill/>
        </a:ln>
      </c:spPr>
      <c:txPr>
        <a:bodyPr/>
        <a:lstStyle/>
        <a:p>
          <a:pPr>
            <a:defRPr b="0" sz="900" spc="-1" strike="noStrike">
              <a:solidFill>
                <a:srgbClr val="595959"/>
              </a:solidFill>
              <a:latin typeface="Calibri"/>
            </a:defRPr>
          </a:pPr>
        </a:p>
      </c:txPr>
    </c:legend>
    <c:plotVisOnly val="1"/>
    <c:dispBlanksAs val="gap"/>
  </c:chart>
  <c:spPr>
    <a:noFill/>
    <a:ln w="9360">
      <a:no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400" spc="-1" strike="noStrike">
                <a:solidFill>
                  <a:srgbClr val="595959"/>
                </a:solidFill>
                <a:latin typeface="Calibri"/>
              </a:defRPr>
            </a:pPr>
            <a:r>
              <a:rPr b="0" sz="1400" spc="-1" strike="noStrike">
                <a:solidFill>
                  <a:srgbClr val="595959"/>
                </a:solidFill>
                <a:latin typeface="Calibri"/>
              </a:rPr>
              <a:t>ΔΡΑΣΤΗΡΙΟΤΗΤΕΣ</a:t>
            </a:r>
          </a:p>
        </c:rich>
      </c:tx>
      <c:overlay val="0"/>
      <c:spPr>
        <a:noFill/>
        <a:ln>
          <a:noFill/>
        </a:ln>
      </c:spPr>
    </c:title>
    <c:autoTitleDeleted val="0"/>
    <c:plotArea>
      <c:spPr>
        <a:noFill/>
        <a:ln>
          <a:noFill/>
        </a:ln>
      </c:spPr>
    </c:plotArea>
    <c:legend>
      <c:legendPos val="b"/>
      <c:overlay val="0"/>
      <c:spPr>
        <a:noFill/>
        <a:ln>
          <a:noFill/>
        </a:ln>
      </c:spPr>
      <c:txPr>
        <a:bodyPr/>
        <a:lstStyle/>
        <a:p>
          <a:pPr>
            <a:defRPr b="0" sz="900" spc="-1" strike="noStrike">
              <a:solidFill>
                <a:srgbClr val="595959"/>
              </a:solidFill>
              <a:latin typeface="Calibri"/>
            </a:defRPr>
          </a:pPr>
        </a:p>
      </c:txPr>
    </c:legend>
    <c:plotVisOnly val="1"/>
    <c:dispBlanksAs val="gap"/>
  </c:chart>
  <c:spPr>
    <a:noFill/>
    <a:ln w="936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l-GR" sz="1800" spc="-1" strike="noStrike">
                <a:solidFill>
                  <a:srgbClr val="000000"/>
                </a:solidFill>
                <a:latin typeface="Calibri"/>
              </a:rPr>
              <a:t>Πατήστε για μετακίνηση της διαφάνειας</a:t>
            </a:r>
            <a:endParaRPr b="0" lang="el-GR" sz="1800" spc="-1" strike="noStrike">
              <a:solidFill>
                <a:srgbClr val="000000"/>
              </a:solidFill>
              <a:latin typeface="Calibri"/>
            </a:endParaRPr>
          </a:p>
        </p:txBody>
      </p:sp>
      <p:sp>
        <p:nvSpPr>
          <p:cNvPr id="92" name="PlaceHolder 2"/>
          <p:cNvSpPr>
            <a:spLocks noGrp="1"/>
          </p:cNvSpPr>
          <p:nvPr>
            <p:ph type="body"/>
          </p:nvPr>
        </p:nvSpPr>
        <p:spPr>
          <a:xfrm>
            <a:off x="756000" y="5078520"/>
            <a:ext cx="6047640" cy="4811040"/>
          </a:xfrm>
          <a:prstGeom prst="rect">
            <a:avLst/>
          </a:prstGeom>
        </p:spPr>
        <p:txBody>
          <a:bodyPr lIns="0" rIns="0" tIns="0" bIns="0">
            <a:noAutofit/>
          </a:bodyPr>
          <a:p>
            <a:r>
              <a:rPr b="0" lang="el-GR" sz="2000" spc="-1" strike="noStrike">
                <a:latin typeface="Arial"/>
              </a:rPr>
              <a:t>Πατήστε για επεξεργασία της μορφής των σημειώσεων</a:t>
            </a:r>
            <a:endParaRPr b="0" lang="el-GR" sz="2000" spc="-1" strike="noStrike">
              <a:latin typeface="Arial"/>
            </a:endParaRPr>
          </a:p>
        </p:txBody>
      </p:sp>
      <p:sp>
        <p:nvSpPr>
          <p:cNvPr id="93" name="PlaceHolder 3"/>
          <p:cNvSpPr>
            <a:spLocks noGrp="1"/>
          </p:cNvSpPr>
          <p:nvPr>
            <p:ph type="hdr"/>
          </p:nvPr>
        </p:nvSpPr>
        <p:spPr>
          <a:xfrm>
            <a:off x="0" y="0"/>
            <a:ext cx="3280680" cy="534240"/>
          </a:xfrm>
          <a:prstGeom prst="rect">
            <a:avLst/>
          </a:prstGeom>
        </p:spPr>
        <p:txBody>
          <a:bodyPr lIns="0" rIns="0" tIns="0" bIns="0">
            <a:noAutofit/>
          </a:bodyPr>
          <a:p>
            <a:r>
              <a:rPr b="0" lang="el-GR" sz="1400" spc="-1" strike="noStrike">
                <a:latin typeface="Times New Roman"/>
              </a:rPr>
              <a:t>&lt;κεφαλίδα&gt;</a:t>
            </a:r>
            <a:endParaRPr b="0" lang="el-GR" sz="1400" spc="-1" strike="noStrike">
              <a:latin typeface="Times New Roman"/>
            </a:endParaRPr>
          </a:p>
        </p:txBody>
      </p:sp>
      <p:sp>
        <p:nvSpPr>
          <p:cNvPr id="94" name="PlaceHolder 4"/>
          <p:cNvSpPr>
            <a:spLocks noGrp="1"/>
          </p:cNvSpPr>
          <p:nvPr>
            <p:ph type="dt"/>
          </p:nvPr>
        </p:nvSpPr>
        <p:spPr>
          <a:xfrm>
            <a:off x="4278960" y="0"/>
            <a:ext cx="3280680" cy="534240"/>
          </a:xfrm>
          <a:prstGeom prst="rect">
            <a:avLst/>
          </a:prstGeom>
        </p:spPr>
        <p:txBody>
          <a:bodyPr lIns="0" rIns="0" tIns="0" bIns="0">
            <a:noAutofit/>
          </a:bodyPr>
          <a:p>
            <a:pPr algn="r"/>
            <a:r>
              <a:rPr b="0" lang="el-GR" sz="1400" spc="-1" strike="noStrike">
                <a:latin typeface="Times New Roman"/>
              </a:rPr>
              <a:t>&lt;ημερομηνία/ώρα&gt;</a:t>
            </a:r>
            <a:endParaRPr b="0" lang="el-GR" sz="1400" spc="-1" strike="noStrike">
              <a:latin typeface="Times New Roman"/>
            </a:endParaRPr>
          </a:p>
        </p:txBody>
      </p:sp>
      <p:sp>
        <p:nvSpPr>
          <p:cNvPr id="95" name="PlaceHolder 5"/>
          <p:cNvSpPr>
            <a:spLocks noGrp="1"/>
          </p:cNvSpPr>
          <p:nvPr>
            <p:ph type="ftr"/>
          </p:nvPr>
        </p:nvSpPr>
        <p:spPr>
          <a:xfrm>
            <a:off x="0" y="10157400"/>
            <a:ext cx="3280680" cy="534240"/>
          </a:xfrm>
          <a:prstGeom prst="rect">
            <a:avLst/>
          </a:prstGeom>
        </p:spPr>
        <p:txBody>
          <a:bodyPr lIns="0" rIns="0" tIns="0" bIns="0" anchor="b">
            <a:noAutofit/>
          </a:bodyPr>
          <a:p>
            <a:r>
              <a:rPr b="0" lang="el-GR" sz="1400" spc="-1" strike="noStrike">
                <a:latin typeface="Times New Roman"/>
              </a:rPr>
              <a:t>&lt;υποσέλιδο&gt;</a:t>
            </a:r>
            <a:endParaRPr b="0" lang="el-GR" sz="1400" spc="-1" strike="noStrike">
              <a:latin typeface="Times New Roman"/>
            </a:endParaRPr>
          </a:p>
        </p:txBody>
      </p:sp>
      <p:sp>
        <p:nvSpPr>
          <p:cNvPr id="9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6EB32F5-096C-40E3-B8F7-70CBDD6D8D1A}"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685800" y="1143000"/>
            <a:ext cx="5486040" cy="3085920"/>
          </a:xfrm>
          <a:prstGeom prst="rect">
            <a:avLst/>
          </a:prstGeom>
        </p:spPr>
      </p:sp>
      <p:sp>
        <p:nvSpPr>
          <p:cNvPr id="125"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26" name="TextShape 3"/>
          <p:cNvSpPr txBox="1"/>
          <p:nvPr/>
        </p:nvSpPr>
        <p:spPr>
          <a:xfrm>
            <a:off x="3884760" y="8685360"/>
            <a:ext cx="2971440" cy="458280"/>
          </a:xfrm>
          <a:prstGeom prst="rect">
            <a:avLst/>
          </a:prstGeom>
          <a:noFill/>
          <a:ln>
            <a:noFill/>
          </a:ln>
        </p:spPr>
        <p:txBody>
          <a:bodyPr anchor="b">
            <a:noAutofit/>
          </a:bodyPr>
          <a:p>
            <a:pPr algn="r">
              <a:lnSpc>
                <a:spcPct val="100000"/>
              </a:lnSpc>
            </a:pPr>
            <a:fld id="{1B727DC4-CCF1-46F8-814D-36EFC8732704}" type="slidenum">
              <a:rPr b="0" lang="el-GR" sz="1200" spc="-1" strike="noStrike">
                <a:latin typeface="Calibri"/>
              </a:rPr>
              <a:t>10</a:t>
            </a:fld>
            <a:endParaRPr b="0" lang="el-GR"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Img"/>
          </p:nvPr>
        </p:nvSpPr>
        <p:spPr>
          <a:xfrm>
            <a:off x="685800" y="1143000"/>
            <a:ext cx="5486040" cy="3085920"/>
          </a:xfrm>
          <a:prstGeom prst="rect">
            <a:avLst/>
          </a:prstGeom>
        </p:spPr>
      </p:sp>
      <p:sp>
        <p:nvSpPr>
          <p:cNvPr id="152"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53" name="TextShape 3"/>
          <p:cNvSpPr txBox="1"/>
          <p:nvPr/>
        </p:nvSpPr>
        <p:spPr>
          <a:xfrm>
            <a:off x="3884760" y="8685360"/>
            <a:ext cx="2971440" cy="458280"/>
          </a:xfrm>
          <a:prstGeom prst="rect">
            <a:avLst/>
          </a:prstGeom>
          <a:noFill/>
          <a:ln>
            <a:noFill/>
          </a:ln>
        </p:spPr>
        <p:txBody>
          <a:bodyPr anchor="b">
            <a:noAutofit/>
          </a:bodyPr>
          <a:p>
            <a:pPr algn="r">
              <a:lnSpc>
                <a:spcPct val="100000"/>
              </a:lnSpc>
            </a:pPr>
            <a:fld id="{AFFE06BE-84FF-419B-9D69-FE6C90E35BDC}" type="slidenum">
              <a:rPr b="0" lang="el-GR" sz="1200" spc="-1" strike="noStrike">
                <a:latin typeface="Calibri"/>
              </a:rPr>
              <a:t>&lt;αριθμός&gt;</a:t>
            </a:fld>
            <a:endParaRPr b="0" lang="el-G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685800" y="1143000"/>
            <a:ext cx="5486040" cy="3085920"/>
          </a:xfrm>
          <a:prstGeom prst="rect">
            <a:avLst/>
          </a:prstGeom>
        </p:spPr>
      </p:sp>
      <p:sp>
        <p:nvSpPr>
          <p:cNvPr id="128"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29" name="TextShape 3"/>
          <p:cNvSpPr txBox="1"/>
          <p:nvPr/>
        </p:nvSpPr>
        <p:spPr>
          <a:xfrm>
            <a:off x="3884760" y="8685360"/>
            <a:ext cx="2971440" cy="458280"/>
          </a:xfrm>
          <a:prstGeom prst="rect">
            <a:avLst/>
          </a:prstGeom>
          <a:noFill/>
          <a:ln>
            <a:noFill/>
          </a:ln>
        </p:spPr>
        <p:txBody>
          <a:bodyPr anchor="b">
            <a:noAutofit/>
          </a:bodyPr>
          <a:p>
            <a:pPr algn="r">
              <a:lnSpc>
                <a:spcPct val="100000"/>
              </a:lnSpc>
            </a:pPr>
            <a:fld id="{D8E9E250-CE8B-4BF0-AEC7-E7486A8AEF68}" type="slidenum">
              <a:rPr b="0" lang="el-GR" sz="1200" spc="-1" strike="noStrike">
                <a:latin typeface="Calibri"/>
              </a:rPr>
              <a:t>10</a:t>
            </a:fld>
            <a:endParaRPr b="0" lang="el-G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sldImg"/>
          </p:nvPr>
        </p:nvSpPr>
        <p:spPr>
          <a:xfrm>
            <a:off x="685800" y="1143000"/>
            <a:ext cx="5486040" cy="3085920"/>
          </a:xfrm>
          <a:prstGeom prst="rect">
            <a:avLst/>
          </a:prstGeom>
        </p:spPr>
      </p:sp>
      <p:sp>
        <p:nvSpPr>
          <p:cNvPr id="131"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32" name="TextShape 3"/>
          <p:cNvSpPr txBox="1"/>
          <p:nvPr/>
        </p:nvSpPr>
        <p:spPr>
          <a:xfrm>
            <a:off x="3884760" y="8685360"/>
            <a:ext cx="2971440" cy="458280"/>
          </a:xfrm>
          <a:prstGeom prst="rect">
            <a:avLst/>
          </a:prstGeom>
          <a:noFill/>
          <a:ln>
            <a:noFill/>
          </a:ln>
        </p:spPr>
        <p:txBody>
          <a:bodyPr anchor="b">
            <a:noAutofit/>
          </a:bodyPr>
          <a:p>
            <a:pPr algn="r">
              <a:lnSpc>
                <a:spcPct val="100000"/>
              </a:lnSpc>
            </a:pPr>
            <a:fld id="{C71CE6CA-7AA2-4435-873F-557668BA3661}" type="slidenum">
              <a:rPr b="0" lang="el-GR" sz="1200" spc="-1" strike="noStrike">
                <a:latin typeface="Calibri"/>
              </a:rPr>
              <a:t>10</a:t>
            </a:fld>
            <a:endParaRPr b="0" lang="el-G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685800" y="1143000"/>
            <a:ext cx="5486040" cy="3085920"/>
          </a:xfrm>
          <a:prstGeom prst="rect">
            <a:avLst/>
          </a:prstGeom>
        </p:spPr>
      </p:sp>
      <p:sp>
        <p:nvSpPr>
          <p:cNvPr id="134"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35" name="TextShape 3"/>
          <p:cNvSpPr txBox="1"/>
          <p:nvPr/>
        </p:nvSpPr>
        <p:spPr>
          <a:xfrm>
            <a:off x="3884760" y="8685360"/>
            <a:ext cx="2971440" cy="458280"/>
          </a:xfrm>
          <a:prstGeom prst="rect">
            <a:avLst/>
          </a:prstGeom>
          <a:noFill/>
          <a:ln>
            <a:noFill/>
          </a:ln>
        </p:spPr>
        <p:txBody>
          <a:bodyPr anchor="b">
            <a:noAutofit/>
          </a:bodyPr>
          <a:p>
            <a:pPr algn="r">
              <a:lnSpc>
                <a:spcPct val="100000"/>
              </a:lnSpc>
            </a:pPr>
            <a:fld id="{0FCECF9E-B669-42C6-BB5A-E71A8F93333F}" type="slidenum">
              <a:rPr b="0" lang="el-GR" sz="1200" spc="-1" strike="noStrike">
                <a:latin typeface="Calibri"/>
              </a:rPr>
              <a:t>10</a:t>
            </a:fld>
            <a:endParaRPr b="0" lang="el-G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sldImg"/>
          </p:nvPr>
        </p:nvSpPr>
        <p:spPr>
          <a:xfrm>
            <a:off x="685800" y="1143000"/>
            <a:ext cx="5486040" cy="3085920"/>
          </a:xfrm>
          <a:prstGeom prst="rect">
            <a:avLst/>
          </a:prstGeom>
        </p:spPr>
      </p:sp>
      <p:sp>
        <p:nvSpPr>
          <p:cNvPr id="137"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38" name="TextShape 3"/>
          <p:cNvSpPr txBox="1"/>
          <p:nvPr/>
        </p:nvSpPr>
        <p:spPr>
          <a:xfrm>
            <a:off x="3884760" y="8685360"/>
            <a:ext cx="2971440" cy="458280"/>
          </a:xfrm>
          <a:prstGeom prst="rect">
            <a:avLst/>
          </a:prstGeom>
          <a:noFill/>
          <a:ln>
            <a:noFill/>
          </a:ln>
        </p:spPr>
        <p:txBody>
          <a:bodyPr anchor="b">
            <a:noAutofit/>
          </a:bodyPr>
          <a:p>
            <a:pPr algn="r">
              <a:lnSpc>
                <a:spcPct val="100000"/>
              </a:lnSpc>
            </a:pPr>
            <a:fld id="{E733E798-AF2C-47BD-BB49-C5FBA1DFC31F}" type="slidenum">
              <a:rPr b="0" lang="el-GR" sz="1200" spc="-1" strike="noStrike">
                <a:latin typeface="Calibri"/>
              </a:rPr>
              <a:t>10</a:t>
            </a:fld>
            <a:endParaRPr b="0" lang="el-G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sldImg"/>
          </p:nvPr>
        </p:nvSpPr>
        <p:spPr>
          <a:xfrm>
            <a:off x="685800" y="1143000"/>
            <a:ext cx="5486040" cy="3085920"/>
          </a:xfrm>
          <a:prstGeom prst="rect">
            <a:avLst/>
          </a:prstGeom>
        </p:spPr>
      </p:sp>
      <p:sp>
        <p:nvSpPr>
          <p:cNvPr id="140"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4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FF8867D9-EB95-4CC5-BAAF-E3CD43B78C1C}" type="slidenum">
              <a:rPr b="0" lang="el-GR" sz="1200" spc="-1" strike="noStrike">
                <a:latin typeface="Calibri"/>
              </a:rPr>
              <a:t>10</a:t>
            </a:fld>
            <a:endParaRPr b="0" lang="el-G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sldImg"/>
          </p:nvPr>
        </p:nvSpPr>
        <p:spPr>
          <a:xfrm>
            <a:off x="685800" y="1143000"/>
            <a:ext cx="5486040" cy="3085920"/>
          </a:xfrm>
          <a:prstGeom prst="rect">
            <a:avLst/>
          </a:prstGeom>
        </p:spPr>
      </p:sp>
      <p:sp>
        <p:nvSpPr>
          <p:cNvPr id="143"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44" name="TextShape 3"/>
          <p:cNvSpPr txBox="1"/>
          <p:nvPr/>
        </p:nvSpPr>
        <p:spPr>
          <a:xfrm>
            <a:off x="3884760" y="8685360"/>
            <a:ext cx="2971440" cy="458280"/>
          </a:xfrm>
          <a:prstGeom prst="rect">
            <a:avLst/>
          </a:prstGeom>
          <a:noFill/>
          <a:ln>
            <a:noFill/>
          </a:ln>
        </p:spPr>
        <p:txBody>
          <a:bodyPr anchor="b">
            <a:noAutofit/>
          </a:bodyPr>
          <a:p>
            <a:pPr algn="r">
              <a:lnSpc>
                <a:spcPct val="100000"/>
              </a:lnSpc>
            </a:pPr>
            <a:fld id="{5D5DF2E2-51C5-42B1-A124-E66390E39B89}" type="slidenum">
              <a:rPr b="0" lang="el-GR" sz="1200" spc="-1" strike="noStrike">
                <a:latin typeface="Calibri"/>
              </a:rPr>
              <a:t>10</a:t>
            </a:fld>
            <a:endParaRPr b="0" lang="el-G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ldImg"/>
          </p:nvPr>
        </p:nvSpPr>
        <p:spPr>
          <a:xfrm>
            <a:off x="685800" y="1143000"/>
            <a:ext cx="5486040" cy="3085920"/>
          </a:xfrm>
          <a:prstGeom prst="rect">
            <a:avLst/>
          </a:prstGeom>
        </p:spPr>
      </p:sp>
      <p:sp>
        <p:nvSpPr>
          <p:cNvPr id="146"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47" name="TextShape 3"/>
          <p:cNvSpPr txBox="1"/>
          <p:nvPr/>
        </p:nvSpPr>
        <p:spPr>
          <a:xfrm>
            <a:off x="3884760" y="8685360"/>
            <a:ext cx="2971440" cy="458280"/>
          </a:xfrm>
          <a:prstGeom prst="rect">
            <a:avLst/>
          </a:prstGeom>
          <a:noFill/>
          <a:ln>
            <a:noFill/>
          </a:ln>
        </p:spPr>
        <p:txBody>
          <a:bodyPr anchor="b">
            <a:noAutofit/>
          </a:bodyPr>
          <a:p>
            <a:pPr algn="r">
              <a:lnSpc>
                <a:spcPct val="100000"/>
              </a:lnSpc>
            </a:pPr>
            <a:fld id="{2698F90E-B129-4ACE-9A3F-B0DB18AFCBBF}" type="slidenum">
              <a:rPr b="0" lang="el-GR" sz="1200" spc="-1" strike="noStrike">
                <a:latin typeface="Calibri"/>
              </a:rPr>
              <a:t>10</a:t>
            </a:fld>
            <a:endParaRPr b="0" lang="el-GR"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sldImg"/>
          </p:nvPr>
        </p:nvSpPr>
        <p:spPr>
          <a:xfrm>
            <a:off x="685800" y="1143000"/>
            <a:ext cx="5486040" cy="3085920"/>
          </a:xfrm>
          <a:prstGeom prst="rect">
            <a:avLst/>
          </a:prstGeom>
        </p:spPr>
      </p:sp>
      <p:sp>
        <p:nvSpPr>
          <p:cNvPr id="149"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50" name="TextShape 3"/>
          <p:cNvSpPr txBox="1"/>
          <p:nvPr/>
        </p:nvSpPr>
        <p:spPr>
          <a:xfrm>
            <a:off x="3884760" y="8685360"/>
            <a:ext cx="2971440" cy="458280"/>
          </a:xfrm>
          <a:prstGeom prst="rect">
            <a:avLst/>
          </a:prstGeom>
          <a:noFill/>
          <a:ln>
            <a:noFill/>
          </a:ln>
        </p:spPr>
        <p:txBody>
          <a:bodyPr anchor="b">
            <a:noAutofit/>
          </a:bodyPr>
          <a:p>
            <a:pPr algn="r">
              <a:lnSpc>
                <a:spcPct val="100000"/>
              </a:lnSpc>
            </a:pPr>
            <a:fld id="{601382AD-F3CB-4024-8F1D-763D1BC38B3C}" type="slidenum">
              <a:rPr b="0" lang="el-GR" sz="1200" spc="-1" strike="noStrike">
                <a:latin typeface="Calibri"/>
              </a:rPr>
              <a:t>&lt;αριθμός&gt;</a:t>
            </a:fld>
            <a:endParaRPr b="0" lang="el-G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34" name="PlaceHolder 2"/>
          <p:cNvSpPr>
            <a:spLocks noGrp="1"/>
          </p:cNvSpPr>
          <p:nvPr>
            <p:ph type="body"/>
          </p:nvPr>
        </p:nvSpPr>
        <p:spPr>
          <a:xfrm>
            <a:off x="1219320" y="1447920"/>
            <a:ext cx="1036296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35" name="PlaceHolder 3"/>
          <p:cNvSpPr>
            <a:spLocks noGrp="1"/>
          </p:cNvSpPr>
          <p:nvPr>
            <p:ph type="body"/>
          </p:nvPr>
        </p:nvSpPr>
        <p:spPr>
          <a:xfrm>
            <a:off x="1219320" y="3836160"/>
            <a:ext cx="1036296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37" name="PlaceHolder 2"/>
          <p:cNvSpPr>
            <a:spLocks noGrp="1"/>
          </p:cNvSpPr>
          <p:nvPr>
            <p:ph type="body"/>
          </p:nvPr>
        </p:nvSpPr>
        <p:spPr>
          <a:xfrm>
            <a:off x="121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38" name="PlaceHolder 3"/>
          <p:cNvSpPr>
            <a:spLocks noGrp="1"/>
          </p:cNvSpPr>
          <p:nvPr>
            <p:ph type="body"/>
          </p:nvPr>
        </p:nvSpPr>
        <p:spPr>
          <a:xfrm>
            <a:off x="652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39" name="PlaceHolder 4"/>
          <p:cNvSpPr>
            <a:spLocks noGrp="1"/>
          </p:cNvSpPr>
          <p:nvPr>
            <p:ph type="body"/>
          </p:nvPr>
        </p:nvSpPr>
        <p:spPr>
          <a:xfrm>
            <a:off x="121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40" name="PlaceHolder 5"/>
          <p:cNvSpPr>
            <a:spLocks noGrp="1"/>
          </p:cNvSpPr>
          <p:nvPr>
            <p:ph type="body"/>
          </p:nvPr>
        </p:nvSpPr>
        <p:spPr>
          <a:xfrm>
            <a:off x="652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42" name="PlaceHolder 2"/>
          <p:cNvSpPr>
            <a:spLocks noGrp="1"/>
          </p:cNvSpPr>
          <p:nvPr>
            <p:ph type="body"/>
          </p:nvPr>
        </p:nvSpPr>
        <p:spPr>
          <a:xfrm>
            <a:off x="1219320" y="144792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43" name="PlaceHolder 3"/>
          <p:cNvSpPr>
            <a:spLocks noGrp="1"/>
          </p:cNvSpPr>
          <p:nvPr>
            <p:ph type="body"/>
          </p:nvPr>
        </p:nvSpPr>
        <p:spPr>
          <a:xfrm>
            <a:off x="4722840" y="144792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44" name="PlaceHolder 4"/>
          <p:cNvSpPr>
            <a:spLocks noGrp="1"/>
          </p:cNvSpPr>
          <p:nvPr>
            <p:ph type="body"/>
          </p:nvPr>
        </p:nvSpPr>
        <p:spPr>
          <a:xfrm>
            <a:off x="8226720" y="144792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45" name="PlaceHolder 5"/>
          <p:cNvSpPr>
            <a:spLocks noGrp="1"/>
          </p:cNvSpPr>
          <p:nvPr>
            <p:ph type="body"/>
          </p:nvPr>
        </p:nvSpPr>
        <p:spPr>
          <a:xfrm>
            <a:off x="1219320" y="383616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46" name="PlaceHolder 6"/>
          <p:cNvSpPr>
            <a:spLocks noGrp="1"/>
          </p:cNvSpPr>
          <p:nvPr>
            <p:ph type="body"/>
          </p:nvPr>
        </p:nvSpPr>
        <p:spPr>
          <a:xfrm>
            <a:off x="4722840" y="383616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47" name="PlaceHolder 7"/>
          <p:cNvSpPr>
            <a:spLocks noGrp="1"/>
          </p:cNvSpPr>
          <p:nvPr>
            <p:ph type="body"/>
          </p:nvPr>
        </p:nvSpPr>
        <p:spPr>
          <a:xfrm>
            <a:off x="8226720" y="383616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56" name="PlaceHolder 2"/>
          <p:cNvSpPr>
            <a:spLocks noGrp="1"/>
          </p:cNvSpPr>
          <p:nvPr>
            <p:ph type="subTitle"/>
          </p:nvPr>
        </p:nvSpPr>
        <p:spPr>
          <a:xfrm>
            <a:off x="1219320" y="1447920"/>
            <a:ext cx="10362960" cy="45716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58" name="PlaceHolder 2"/>
          <p:cNvSpPr>
            <a:spLocks noGrp="1"/>
          </p:cNvSpPr>
          <p:nvPr>
            <p:ph type="body"/>
          </p:nvPr>
        </p:nvSpPr>
        <p:spPr>
          <a:xfrm>
            <a:off x="1219320" y="1447920"/>
            <a:ext cx="10362960" cy="457164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60" name="PlaceHolder 2"/>
          <p:cNvSpPr>
            <a:spLocks noGrp="1"/>
          </p:cNvSpPr>
          <p:nvPr>
            <p:ph type="body"/>
          </p:nvPr>
        </p:nvSpPr>
        <p:spPr>
          <a:xfrm>
            <a:off x="121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
        <p:nvSpPr>
          <p:cNvPr id="61" name="PlaceHolder 3"/>
          <p:cNvSpPr>
            <a:spLocks noGrp="1"/>
          </p:cNvSpPr>
          <p:nvPr>
            <p:ph type="body"/>
          </p:nvPr>
        </p:nvSpPr>
        <p:spPr>
          <a:xfrm>
            <a:off x="652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1219320" y="274680"/>
            <a:ext cx="10362960" cy="52977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65" name="PlaceHolder 2"/>
          <p:cNvSpPr>
            <a:spLocks noGrp="1"/>
          </p:cNvSpPr>
          <p:nvPr>
            <p:ph type="body"/>
          </p:nvPr>
        </p:nvSpPr>
        <p:spPr>
          <a:xfrm>
            <a:off x="121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66" name="PlaceHolder 3"/>
          <p:cNvSpPr>
            <a:spLocks noGrp="1"/>
          </p:cNvSpPr>
          <p:nvPr>
            <p:ph type="body"/>
          </p:nvPr>
        </p:nvSpPr>
        <p:spPr>
          <a:xfrm>
            <a:off x="652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
        <p:nvSpPr>
          <p:cNvPr id="67" name="PlaceHolder 4"/>
          <p:cNvSpPr>
            <a:spLocks noGrp="1"/>
          </p:cNvSpPr>
          <p:nvPr>
            <p:ph type="body"/>
          </p:nvPr>
        </p:nvSpPr>
        <p:spPr>
          <a:xfrm>
            <a:off x="121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13" name="PlaceHolder 2"/>
          <p:cNvSpPr>
            <a:spLocks noGrp="1"/>
          </p:cNvSpPr>
          <p:nvPr>
            <p:ph type="subTitle"/>
          </p:nvPr>
        </p:nvSpPr>
        <p:spPr>
          <a:xfrm>
            <a:off x="1219320" y="1447920"/>
            <a:ext cx="10362960" cy="45716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69" name="PlaceHolder 2"/>
          <p:cNvSpPr>
            <a:spLocks noGrp="1"/>
          </p:cNvSpPr>
          <p:nvPr>
            <p:ph type="body"/>
          </p:nvPr>
        </p:nvSpPr>
        <p:spPr>
          <a:xfrm>
            <a:off x="121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
        <p:nvSpPr>
          <p:cNvPr id="70" name="PlaceHolder 3"/>
          <p:cNvSpPr>
            <a:spLocks noGrp="1"/>
          </p:cNvSpPr>
          <p:nvPr>
            <p:ph type="body"/>
          </p:nvPr>
        </p:nvSpPr>
        <p:spPr>
          <a:xfrm>
            <a:off x="652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71" name="PlaceHolder 4"/>
          <p:cNvSpPr>
            <a:spLocks noGrp="1"/>
          </p:cNvSpPr>
          <p:nvPr>
            <p:ph type="body"/>
          </p:nvPr>
        </p:nvSpPr>
        <p:spPr>
          <a:xfrm>
            <a:off x="652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73" name="PlaceHolder 2"/>
          <p:cNvSpPr>
            <a:spLocks noGrp="1"/>
          </p:cNvSpPr>
          <p:nvPr>
            <p:ph type="body"/>
          </p:nvPr>
        </p:nvSpPr>
        <p:spPr>
          <a:xfrm>
            <a:off x="121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74" name="PlaceHolder 3"/>
          <p:cNvSpPr>
            <a:spLocks noGrp="1"/>
          </p:cNvSpPr>
          <p:nvPr>
            <p:ph type="body"/>
          </p:nvPr>
        </p:nvSpPr>
        <p:spPr>
          <a:xfrm>
            <a:off x="652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75" name="PlaceHolder 4"/>
          <p:cNvSpPr>
            <a:spLocks noGrp="1"/>
          </p:cNvSpPr>
          <p:nvPr>
            <p:ph type="body"/>
          </p:nvPr>
        </p:nvSpPr>
        <p:spPr>
          <a:xfrm>
            <a:off x="1219320" y="3836160"/>
            <a:ext cx="1036296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77" name="PlaceHolder 2"/>
          <p:cNvSpPr>
            <a:spLocks noGrp="1"/>
          </p:cNvSpPr>
          <p:nvPr>
            <p:ph type="body"/>
          </p:nvPr>
        </p:nvSpPr>
        <p:spPr>
          <a:xfrm>
            <a:off x="1219320" y="1447920"/>
            <a:ext cx="1036296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78" name="PlaceHolder 3"/>
          <p:cNvSpPr>
            <a:spLocks noGrp="1"/>
          </p:cNvSpPr>
          <p:nvPr>
            <p:ph type="body"/>
          </p:nvPr>
        </p:nvSpPr>
        <p:spPr>
          <a:xfrm>
            <a:off x="1219320" y="3836160"/>
            <a:ext cx="1036296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80" name="PlaceHolder 2"/>
          <p:cNvSpPr>
            <a:spLocks noGrp="1"/>
          </p:cNvSpPr>
          <p:nvPr>
            <p:ph type="body"/>
          </p:nvPr>
        </p:nvSpPr>
        <p:spPr>
          <a:xfrm>
            <a:off x="121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1" name="PlaceHolder 3"/>
          <p:cNvSpPr>
            <a:spLocks noGrp="1"/>
          </p:cNvSpPr>
          <p:nvPr>
            <p:ph type="body"/>
          </p:nvPr>
        </p:nvSpPr>
        <p:spPr>
          <a:xfrm>
            <a:off x="652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2" name="PlaceHolder 4"/>
          <p:cNvSpPr>
            <a:spLocks noGrp="1"/>
          </p:cNvSpPr>
          <p:nvPr>
            <p:ph type="body"/>
          </p:nvPr>
        </p:nvSpPr>
        <p:spPr>
          <a:xfrm>
            <a:off x="121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3" name="PlaceHolder 5"/>
          <p:cNvSpPr>
            <a:spLocks noGrp="1"/>
          </p:cNvSpPr>
          <p:nvPr>
            <p:ph type="body"/>
          </p:nvPr>
        </p:nvSpPr>
        <p:spPr>
          <a:xfrm>
            <a:off x="652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85" name="PlaceHolder 2"/>
          <p:cNvSpPr>
            <a:spLocks noGrp="1"/>
          </p:cNvSpPr>
          <p:nvPr>
            <p:ph type="body"/>
          </p:nvPr>
        </p:nvSpPr>
        <p:spPr>
          <a:xfrm>
            <a:off x="1219320" y="144792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6" name="PlaceHolder 3"/>
          <p:cNvSpPr>
            <a:spLocks noGrp="1"/>
          </p:cNvSpPr>
          <p:nvPr>
            <p:ph type="body"/>
          </p:nvPr>
        </p:nvSpPr>
        <p:spPr>
          <a:xfrm>
            <a:off x="4722840" y="144792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7" name="PlaceHolder 4"/>
          <p:cNvSpPr>
            <a:spLocks noGrp="1"/>
          </p:cNvSpPr>
          <p:nvPr>
            <p:ph type="body"/>
          </p:nvPr>
        </p:nvSpPr>
        <p:spPr>
          <a:xfrm>
            <a:off x="8226720" y="144792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8" name="PlaceHolder 5"/>
          <p:cNvSpPr>
            <a:spLocks noGrp="1"/>
          </p:cNvSpPr>
          <p:nvPr>
            <p:ph type="body"/>
          </p:nvPr>
        </p:nvSpPr>
        <p:spPr>
          <a:xfrm>
            <a:off x="1219320" y="383616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89" name="PlaceHolder 6"/>
          <p:cNvSpPr>
            <a:spLocks noGrp="1"/>
          </p:cNvSpPr>
          <p:nvPr>
            <p:ph type="body"/>
          </p:nvPr>
        </p:nvSpPr>
        <p:spPr>
          <a:xfrm>
            <a:off x="4722840" y="383616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90" name="PlaceHolder 7"/>
          <p:cNvSpPr>
            <a:spLocks noGrp="1"/>
          </p:cNvSpPr>
          <p:nvPr>
            <p:ph type="body"/>
          </p:nvPr>
        </p:nvSpPr>
        <p:spPr>
          <a:xfrm>
            <a:off x="8226720" y="3836160"/>
            <a:ext cx="333648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15" name="PlaceHolder 2"/>
          <p:cNvSpPr>
            <a:spLocks noGrp="1"/>
          </p:cNvSpPr>
          <p:nvPr>
            <p:ph type="body"/>
          </p:nvPr>
        </p:nvSpPr>
        <p:spPr>
          <a:xfrm>
            <a:off x="1219320" y="1447920"/>
            <a:ext cx="10362960" cy="457164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17" name="PlaceHolder 2"/>
          <p:cNvSpPr>
            <a:spLocks noGrp="1"/>
          </p:cNvSpPr>
          <p:nvPr>
            <p:ph type="body"/>
          </p:nvPr>
        </p:nvSpPr>
        <p:spPr>
          <a:xfrm>
            <a:off x="121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
        <p:nvSpPr>
          <p:cNvPr id="18" name="PlaceHolder 3"/>
          <p:cNvSpPr>
            <a:spLocks noGrp="1"/>
          </p:cNvSpPr>
          <p:nvPr>
            <p:ph type="body"/>
          </p:nvPr>
        </p:nvSpPr>
        <p:spPr>
          <a:xfrm>
            <a:off x="652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219320" y="274680"/>
            <a:ext cx="10362960" cy="529776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22" name="PlaceHolder 2"/>
          <p:cNvSpPr>
            <a:spLocks noGrp="1"/>
          </p:cNvSpPr>
          <p:nvPr>
            <p:ph type="body"/>
          </p:nvPr>
        </p:nvSpPr>
        <p:spPr>
          <a:xfrm>
            <a:off x="121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23" name="PlaceHolder 3"/>
          <p:cNvSpPr>
            <a:spLocks noGrp="1"/>
          </p:cNvSpPr>
          <p:nvPr>
            <p:ph type="body"/>
          </p:nvPr>
        </p:nvSpPr>
        <p:spPr>
          <a:xfrm>
            <a:off x="652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
        <p:nvSpPr>
          <p:cNvPr id="24" name="PlaceHolder 4"/>
          <p:cNvSpPr>
            <a:spLocks noGrp="1"/>
          </p:cNvSpPr>
          <p:nvPr>
            <p:ph type="body"/>
          </p:nvPr>
        </p:nvSpPr>
        <p:spPr>
          <a:xfrm>
            <a:off x="121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26" name="PlaceHolder 2"/>
          <p:cNvSpPr>
            <a:spLocks noGrp="1"/>
          </p:cNvSpPr>
          <p:nvPr>
            <p:ph type="body"/>
          </p:nvPr>
        </p:nvSpPr>
        <p:spPr>
          <a:xfrm>
            <a:off x="1219320" y="1447920"/>
            <a:ext cx="5056920" cy="4571640"/>
          </a:xfrm>
          <a:prstGeom prst="rect">
            <a:avLst/>
          </a:prstGeom>
        </p:spPr>
        <p:txBody>
          <a:bodyPr lIns="0" rIns="0" tIns="0" bIns="0">
            <a:normAutofit/>
          </a:bodyPr>
          <a:p>
            <a:endParaRPr b="0" lang="el-GR" sz="2600" spc="-1" strike="noStrike">
              <a:solidFill>
                <a:srgbClr val="000000"/>
              </a:solidFill>
              <a:latin typeface="Calibri"/>
            </a:endParaRPr>
          </a:p>
        </p:txBody>
      </p:sp>
      <p:sp>
        <p:nvSpPr>
          <p:cNvPr id="27" name="PlaceHolder 3"/>
          <p:cNvSpPr>
            <a:spLocks noGrp="1"/>
          </p:cNvSpPr>
          <p:nvPr>
            <p:ph type="body"/>
          </p:nvPr>
        </p:nvSpPr>
        <p:spPr>
          <a:xfrm>
            <a:off x="652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28" name="PlaceHolder 4"/>
          <p:cNvSpPr>
            <a:spLocks noGrp="1"/>
          </p:cNvSpPr>
          <p:nvPr>
            <p:ph type="body"/>
          </p:nvPr>
        </p:nvSpPr>
        <p:spPr>
          <a:xfrm>
            <a:off x="6529320" y="383616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19320" y="274680"/>
            <a:ext cx="10362960" cy="1142640"/>
          </a:xfrm>
          <a:prstGeom prst="rect">
            <a:avLst/>
          </a:prstGeom>
        </p:spPr>
        <p:txBody>
          <a:bodyPr lIns="0" rIns="0" tIns="0" bIns="0" anchor="ctr">
            <a:noAutofit/>
          </a:bodyPr>
          <a:p>
            <a:endParaRPr b="0" lang="el-GR" sz="1800" spc="-1" strike="noStrike">
              <a:solidFill>
                <a:srgbClr val="000000"/>
              </a:solidFill>
              <a:latin typeface="Calibri"/>
            </a:endParaRPr>
          </a:p>
        </p:txBody>
      </p:sp>
      <p:sp>
        <p:nvSpPr>
          <p:cNvPr id="30" name="PlaceHolder 2"/>
          <p:cNvSpPr>
            <a:spLocks noGrp="1"/>
          </p:cNvSpPr>
          <p:nvPr>
            <p:ph type="body"/>
          </p:nvPr>
        </p:nvSpPr>
        <p:spPr>
          <a:xfrm>
            <a:off x="121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31" name="PlaceHolder 3"/>
          <p:cNvSpPr>
            <a:spLocks noGrp="1"/>
          </p:cNvSpPr>
          <p:nvPr>
            <p:ph type="body"/>
          </p:nvPr>
        </p:nvSpPr>
        <p:spPr>
          <a:xfrm>
            <a:off x="6529320" y="1447920"/>
            <a:ext cx="5056920" cy="2180520"/>
          </a:xfrm>
          <a:prstGeom prst="rect">
            <a:avLst/>
          </a:prstGeom>
        </p:spPr>
        <p:txBody>
          <a:bodyPr lIns="0" rIns="0" tIns="0" bIns="0">
            <a:normAutofit/>
          </a:bodyPr>
          <a:p>
            <a:endParaRPr b="0" lang="el-GR" sz="2600" spc="-1" strike="noStrike">
              <a:solidFill>
                <a:srgbClr val="000000"/>
              </a:solidFill>
              <a:latin typeface="Calibri"/>
            </a:endParaRPr>
          </a:p>
        </p:txBody>
      </p:sp>
      <p:sp>
        <p:nvSpPr>
          <p:cNvPr id="32" name="PlaceHolder 4"/>
          <p:cNvSpPr>
            <a:spLocks noGrp="1"/>
          </p:cNvSpPr>
          <p:nvPr>
            <p:ph type="body"/>
          </p:nvPr>
        </p:nvSpPr>
        <p:spPr>
          <a:xfrm>
            <a:off x="1219320" y="3836160"/>
            <a:ext cx="10362960" cy="2180520"/>
          </a:xfrm>
          <a:prstGeom prst="rect">
            <a:avLst/>
          </a:prstGeom>
        </p:spPr>
        <p:txBody>
          <a:bodyPr lIns="0" rIns="0" tIns="0" bIns="0">
            <a:normAutofit/>
          </a:bodyPr>
          <a:p>
            <a:endParaRPr b="0" lang="el-GR" sz="26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CustomShape 1" hidden="1"/>
          <p:cNvSpPr/>
          <p:nvPr/>
        </p:nvSpPr>
        <p:spPr>
          <a:xfrm>
            <a:off x="0" y="0"/>
            <a:ext cx="1219176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1" name="CustomShape 2" hidden="1"/>
          <p:cNvSpPr/>
          <p:nvPr/>
        </p:nvSpPr>
        <p:spPr>
          <a:xfrm>
            <a:off x="85320" y="69840"/>
            <a:ext cx="12017520" cy="6693120"/>
          </a:xfrm>
          <a:prstGeom prst="roundRect">
            <a:avLst>
              <a:gd name="adj" fmla="val 4929"/>
            </a:avLst>
          </a:prstGeom>
          <a:blipFill rotWithShape="0">
            <a:blip r:embed="rId3"/>
            <a:tile/>
          </a:blipFill>
          <a:ln cap="sq" w="6480">
            <a:solidFill>
              <a:schemeClr val="tx1">
                <a:alpha val="100000"/>
              </a:schemeClr>
            </a:solidFill>
          </a:ln>
        </p:spPr>
        <p:style>
          <a:lnRef idx="3">
            <a:schemeClr val="lt1"/>
          </a:lnRef>
          <a:fillRef idx="1001">
            <a:schemeClr val="lt1"/>
          </a:fillRef>
          <a:effectRef idx="1">
            <a:schemeClr val="accent1"/>
          </a:effectRef>
          <a:fontRef idx="minor"/>
        </p:style>
      </p:sp>
      <p:sp>
        <p:nvSpPr>
          <p:cNvPr id="2" name="CustomShape 3"/>
          <p:cNvSpPr/>
          <p:nvPr/>
        </p:nvSpPr>
        <p:spPr>
          <a:xfrm>
            <a:off x="0" y="0"/>
            <a:ext cx="1219176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3" name="CustomShape 4"/>
          <p:cNvSpPr/>
          <p:nvPr/>
        </p:nvSpPr>
        <p:spPr>
          <a:xfrm>
            <a:off x="87120" y="69840"/>
            <a:ext cx="12017520" cy="6691680"/>
          </a:xfrm>
          <a:prstGeom prst="roundRect">
            <a:avLst>
              <a:gd name="adj" fmla="val 4929"/>
            </a:avLst>
          </a:prstGeom>
          <a:blipFill rotWithShape="0">
            <a:blip r:embed="rId4"/>
            <a:tile/>
          </a:blipFill>
          <a:ln cap="sq" w="6480">
            <a:solidFill>
              <a:schemeClr val="tx1">
                <a:alpha val="100000"/>
              </a:schemeClr>
            </a:solidFill>
          </a:ln>
        </p:spPr>
        <p:style>
          <a:lnRef idx="3">
            <a:schemeClr val="lt1"/>
          </a:lnRef>
          <a:fillRef idx="1001">
            <a:schemeClr val="lt1"/>
          </a:fillRef>
          <a:effectRef idx="1">
            <a:schemeClr val="accent1"/>
          </a:effectRef>
          <a:fontRef idx="minor"/>
        </p:style>
      </p:sp>
      <p:sp>
        <p:nvSpPr>
          <p:cNvPr id="4" name="CustomShape 5"/>
          <p:cNvSpPr/>
          <p:nvPr/>
        </p:nvSpPr>
        <p:spPr>
          <a:xfrm>
            <a:off x="83880" y="1449360"/>
            <a:ext cx="12028320" cy="1527120"/>
          </a:xfrm>
          <a:prstGeom prst="rect">
            <a:avLst/>
          </a:prstGeom>
          <a:solidFill>
            <a:schemeClr val="accent1">
              <a:lumMod val="75000"/>
            </a:schemeClr>
          </a:solidFill>
          <a:ln>
            <a:noFill/>
          </a:ln>
        </p:spPr>
        <p:style>
          <a:lnRef idx="3">
            <a:schemeClr val="lt1"/>
          </a:lnRef>
          <a:fillRef idx="1">
            <a:schemeClr val="accent1"/>
          </a:fillRef>
          <a:effectRef idx="1">
            <a:schemeClr val="accent1"/>
          </a:effectRef>
          <a:fontRef idx="minor"/>
        </p:style>
      </p:sp>
      <p:sp>
        <p:nvSpPr>
          <p:cNvPr id="5" name="CustomShape 6"/>
          <p:cNvSpPr/>
          <p:nvPr/>
        </p:nvSpPr>
        <p:spPr>
          <a:xfrm>
            <a:off x="83880" y="1396800"/>
            <a:ext cx="12028320" cy="120240"/>
          </a:xfrm>
          <a:prstGeom prst="rect">
            <a:avLst/>
          </a:prstGeom>
          <a:solidFill>
            <a:schemeClr val="accent1">
              <a:tint val="60000"/>
            </a:schemeClr>
          </a:solidFill>
          <a:ln>
            <a:noFill/>
          </a:ln>
        </p:spPr>
        <p:style>
          <a:lnRef idx="3">
            <a:schemeClr val="lt1"/>
          </a:lnRef>
          <a:fillRef idx="1">
            <a:schemeClr val="accent1"/>
          </a:fillRef>
          <a:effectRef idx="1">
            <a:schemeClr val="accent1"/>
          </a:effectRef>
          <a:fontRef idx="minor"/>
        </p:style>
      </p:sp>
      <p:sp>
        <p:nvSpPr>
          <p:cNvPr id="6" name="CustomShape 7"/>
          <p:cNvSpPr/>
          <p:nvPr/>
        </p:nvSpPr>
        <p:spPr>
          <a:xfrm>
            <a:off x="83880" y="2976480"/>
            <a:ext cx="12028320" cy="110160"/>
          </a:xfrm>
          <a:prstGeom prst="rect">
            <a:avLst/>
          </a:prstGeom>
          <a:solidFill>
            <a:schemeClr val="accent5"/>
          </a:solidFill>
          <a:ln>
            <a:noFill/>
          </a:ln>
        </p:spPr>
        <p:style>
          <a:lnRef idx="3">
            <a:schemeClr val="lt1"/>
          </a:lnRef>
          <a:fillRef idx="1">
            <a:schemeClr val="accent1"/>
          </a:fillRef>
          <a:effectRef idx="1">
            <a:schemeClr val="accent1"/>
          </a:effectRef>
          <a:fontRef idx="minor"/>
        </p:style>
      </p:sp>
      <p:sp>
        <p:nvSpPr>
          <p:cNvPr id="7" name="PlaceHolder 8"/>
          <p:cNvSpPr>
            <a:spLocks noGrp="1"/>
          </p:cNvSpPr>
          <p:nvPr>
            <p:ph type="title"/>
          </p:nvPr>
        </p:nvSpPr>
        <p:spPr>
          <a:xfrm>
            <a:off x="609480" y="1505880"/>
            <a:ext cx="10972440" cy="1469520"/>
          </a:xfrm>
          <a:prstGeom prst="rect">
            <a:avLst/>
          </a:prstGeom>
        </p:spPr>
        <p:txBody>
          <a:bodyPr lIns="90000" rIns="90000" tIns="45000" bIns="91440" anchor="ctr">
            <a:noAutofit/>
          </a:bodyPr>
          <a:p>
            <a:pPr algn="ctr">
              <a:lnSpc>
                <a:spcPct val="100000"/>
              </a:lnSpc>
            </a:pPr>
            <a:r>
              <a:rPr b="0" lang="el-GR" sz="4000" spc="-1" strike="noStrike">
                <a:solidFill>
                  <a:srgbClr val="ffffff"/>
                </a:solidFill>
                <a:latin typeface="Cambria"/>
              </a:rPr>
              <a:t>Κάντε κλικ για να επεξεργαστείτε το Στυλ κύριου τίτλου</a:t>
            </a:r>
            <a:endParaRPr b="0" lang="el-GR" sz="4000" spc="-1" strike="noStrike">
              <a:solidFill>
                <a:srgbClr val="000000"/>
              </a:solidFill>
              <a:latin typeface="Calibri"/>
            </a:endParaRPr>
          </a:p>
        </p:txBody>
      </p:sp>
      <p:sp>
        <p:nvSpPr>
          <p:cNvPr id="8" name="PlaceHolder 9"/>
          <p:cNvSpPr>
            <a:spLocks noGrp="1"/>
          </p:cNvSpPr>
          <p:nvPr>
            <p:ph type="sldNum"/>
          </p:nvPr>
        </p:nvSpPr>
        <p:spPr>
          <a:xfrm>
            <a:off x="195120" y="6210360"/>
            <a:ext cx="609120" cy="456840"/>
          </a:xfrm>
          <a:prstGeom prst="rect">
            <a:avLst/>
          </a:prstGeom>
        </p:spPr>
        <p:txBody>
          <a:bodyPr lIns="0" rIns="0" tIns="0" bIns="0" anchor="ctr" anchorCtr="1">
            <a:noAutofit/>
          </a:bodyPr>
          <a:p>
            <a:pPr algn="ctr">
              <a:lnSpc>
                <a:spcPct val="100000"/>
              </a:lnSpc>
            </a:pPr>
            <a:fld id="{A08AF7C6-F4BE-40D5-99C3-9C4EC8A75443}" type="slidenum">
              <a:rPr b="0" lang="el-GR" sz="1400" spc="-1" strike="noStrike">
                <a:solidFill>
                  <a:srgbClr val="ffffff"/>
                </a:solidFill>
                <a:latin typeface="Cambria"/>
              </a:rPr>
              <a:t>1</a:t>
            </a:fld>
            <a:endParaRPr b="0" lang="el-GR" sz="1400" spc="-1" strike="noStrike">
              <a:latin typeface="Times New Roman"/>
            </a:endParaRPr>
          </a:p>
        </p:txBody>
      </p:sp>
      <p:sp>
        <p:nvSpPr>
          <p:cNvPr id="9" name="PlaceHolder 10"/>
          <p:cNvSpPr>
            <a:spLocks noGrp="1"/>
          </p:cNvSpPr>
          <p:nvPr>
            <p:ph type="ftr"/>
          </p:nvPr>
        </p:nvSpPr>
        <p:spPr>
          <a:xfrm>
            <a:off x="1219320" y="6172200"/>
            <a:ext cx="5283000" cy="456840"/>
          </a:xfrm>
          <a:prstGeom prst="rect">
            <a:avLst/>
          </a:prstGeom>
        </p:spPr>
        <p:txBody>
          <a:bodyPr lIns="90000" rIns="90000" tIns="45000" bIns="45000" anchor="ctr">
            <a:noAutofit/>
          </a:bodyPr>
          <a:p>
            <a:pPr>
              <a:lnSpc>
                <a:spcPct val="100000"/>
              </a:lnSpc>
            </a:pPr>
            <a:r>
              <a:rPr b="0" lang="el-GR" sz="1400" spc="-1" strike="noStrike">
                <a:solidFill>
                  <a:srgbClr val="696464"/>
                </a:solidFill>
                <a:latin typeface="Calibri"/>
              </a:rPr>
              <a:t>Προσθήκη υποσέλιδου</a:t>
            </a:r>
            <a:endParaRPr b="0" lang="el-GR" sz="1400" spc="-1" strike="noStrike">
              <a:latin typeface="Times New Roman"/>
            </a:endParaRPr>
          </a:p>
        </p:txBody>
      </p:sp>
      <p:sp>
        <p:nvSpPr>
          <p:cNvPr id="10" name="PlaceHolder 11"/>
          <p:cNvSpPr>
            <a:spLocks noGrp="1"/>
          </p:cNvSpPr>
          <p:nvPr>
            <p:ph type="dt"/>
          </p:nvPr>
        </p:nvSpPr>
        <p:spPr>
          <a:xfrm>
            <a:off x="8229600" y="6191280"/>
            <a:ext cx="3301560" cy="475920"/>
          </a:xfrm>
          <a:prstGeom prst="rect">
            <a:avLst/>
          </a:prstGeom>
        </p:spPr>
        <p:txBody>
          <a:bodyPr lIns="90000" rIns="90000" tIns="45000" bIns="45000" anchor="ctr">
            <a:noAutofit/>
          </a:bodyPr>
          <a:p>
            <a:pPr algn="r">
              <a:lnSpc>
                <a:spcPct val="100000"/>
              </a:lnSpc>
            </a:pPr>
            <a:fld id="{040E04EE-0F4F-4229-A741-D8A62796EB34}" type="datetime1">
              <a:rPr b="0" lang="el-GR" sz="1400" spc="-1" strike="noStrike">
                <a:solidFill>
                  <a:srgbClr val="696464"/>
                </a:solidFill>
                <a:latin typeface="Calibri"/>
              </a:rPr>
              <a:t>22/09/2023</a:t>
            </a:fld>
            <a:endParaRPr b="0" lang="el-GR" sz="1400" spc="-1" strike="noStrike">
              <a:latin typeface="Times New Roman"/>
            </a:endParaRPr>
          </a:p>
        </p:txBody>
      </p:sp>
      <p:sp>
        <p:nvSpPr>
          <p:cNvPr id="11" name="PlaceHolder 1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2600" spc="-1" strike="noStrike">
                <a:solidFill>
                  <a:srgbClr val="000000"/>
                </a:solidFill>
                <a:latin typeface="Calibri"/>
              </a:rPr>
              <a:t>Πατήστε για επεξεργασία της μορφής κειμένου διάρθρωσης</a:t>
            </a:r>
            <a:endParaRPr b="0" lang="el-GR" sz="26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l-GR" sz="2000" spc="-1" strike="noStrike">
                <a:solidFill>
                  <a:srgbClr val="000000"/>
                </a:solidFill>
                <a:latin typeface="Calibri"/>
              </a:rPr>
              <a:t>Δεύτερο επίπεδο διάρθρωσης</a:t>
            </a:r>
            <a:endParaRPr b="0" lang="el-G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000000"/>
                </a:solidFill>
                <a:latin typeface="Calibri"/>
              </a:rPr>
              <a:t>Τρίτο επίπεδο διάρθρωσης</a:t>
            </a:r>
            <a:endParaRPr b="0" lang="el-G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Calibri"/>
              </a:rPr>
              <a:t>Τέταρτο επίπεδο διάρθρωσης</a:t>
            </a:r>
            <a:endParaRPr b="0" lang="el-G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Calibri"/>
              </a:rPr>
              <a:t>Πέμπτο επίπεδο διάρθρωσης</a:t>
            </a:r>
            <a:endParaRPr b="0" lang="el-G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Calibri"/>
              </a:rPr>
              <a:t>Έκτο επίπεδο διάρθρωσης</a:t>
            </a:r>
            <a:endParaRPr b="0" lang="el-G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Calibri"/>
              </a:rPr>
              <a:t>Έβδομο επίπεδο διάρθρωσης</a:t>
            </a:r>
            <a:endParaRPr b="0" lang="el-G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8" name="CustomShape 1"/>
          <p:cNvSpPr/>
          <p:nvPr/>
        </p:nvSpPr>
        <p:spPr>
          <a:xfrm>
            <a:off x="0" y="0"/>
            <a:ext cx="1219176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49" name="CustomShape 2"/>
          <p:cNvSpPr/>
          <p:nvPr/>
        </p:nvSpPr>
        <p:spPr>
          <a:xfrm>
            <a:off x="85320" y="69840"/>
            <a:ext cx="12017520" cy="6693120"/>
          </a:xfrm>
          <a:prstGeom prst="roundRect">
            <a:avLst>
              <a:gd name="adj" fmla="val 4929"/>
            </a:avLst>
          </a:prstGeom>
          <a:blipFill rotWithShape="0">
            <a:blip r:embed="rId3"/>
            <a:tile/>
          </a:blipFill>
          <a:ln cap="sq" w="6480">
            <a:solidFill>
              <a:schemeClr val="tx1">
                <a:alpha val="100000"/>
              </a:schemeClr>
            </a:solidFill>
          </a:ln>
        </p:spPr>
        <p:style>
          <a:lnRef idx="3">
            <a:schemeClr val="lt1"/>
          </a:lnRef>
          <a:fillRef idx="1001">
            <a:schemeClr val="lt1"/>
          </a:fillRef>
          <a:effectRef idx="1">
            <a:schemeClr val="accent1"/>
          </a:effectRef>
          <a:fontRef idx="minor"/>
        </p:style>
      </p:sp>
      <p:sp>
        <p:nvSpPr>
          <p:cNvPr id="50" name="PlaceHolder 3"/>
          <p:cNvSpPr>
            <a:spLocks noGrp="1"/>
          </p:cNvSpPr>
          <p:nvPr>
            <p:ph type="title"/>
          </p:nvPr>
        </p:nvSpPr>
        <p:spPr>
          <a:xfrm>
            <a:off x="1219320" y="274680"/>
            <a:ext cx="10362960" cy="1142640"/>
          </a:xfrm>
          <a:prstGeom prst="rect">
            <a:avLst/>
          </a:prstGeom>
        </p:spPr>
        <p:txBody>
          <a:bodyPr lIns="90000" rIns="90000" tIns="45000" bIns="91440" anchor="b">
            <a:noAutofit/>
          </a:bodyPr>
          <a:p>
            <a:pPr>
              <a:lnSpc>
                <a:spcPct val="100000"/>
              </a:lnSpc>
            </a:pPr>
            <a:r>
              <a:rPr b="0" lang="el-GR" sz="4000" spc="-1" strike="noStrike">
                <a:solidFill>
                  <a:srgbClr val="696464"/>
                </a:solidFill>
                <a:latin typeface="Cambria"/>
              </a:rPr>
              <a:t>Κάντε κλικ για να επεξεργαστείτε το Στυλ κύριου τίτλου</a:t>
            </a:r>
            <a:endParaRPr b="0" lang="el-GR" sz="4000" spc="-1" strike="noStrike">
              <a:solidFill>
                <a:srgbClr val="000000"/>
              </a:solidFill>
              <a:latin typeface="Calibri"/>
            </a:endParaRPr>
          </a:p>
        </p:txBody>
      </p:sp>
      <p:sp>
        <p:nvSpPr>
          <p:cNvPr id="51" name="PlaceHolder 4"/>
          <p:cNvSpPr>
            <a:spLocks noGrp="1"/>
          </p:cNvSpPr>
          <p:nvPr>
            <p:ph type="body"/>
          </p:nvPr>
        </p:nvSpPr>
        <p:spPr>
          <a:xfrm>
            <a:off x="1219320" y="1447920"/>
            <a:ext cx="10362960" cy="4571640"/>
          </a:xfrm>
          <a:prstGeom prst="rect">
            <a:avLst/>
          </a:prstGeom>
        </p:spPr>
        <p:txBody>
          <a:bodyPr lIns="90000" rIns="90000" tIns="45000" bIns="45000">
            <a:noAutofit/>
          </a:bodyPr>
          <a:p>
            <a:pPr marL="274320" indent="-273960">
              <a:lnSpc>
                <a:spcPct val="100000"/>
              </a:lnSpc>
              <a:spcBef>
                <a:spcPts val="581"/>
              </a:spcBef>
              <a:buClr>
                <a:srgbClr val="9e3611"/>
              </a:buClr>
              <a:buSzPct val="85000"/>
              <a:buFont typeface="Wingdings 2" charset="2"/>
              <a:buChar char=""/>
            </a:pPr>
            <a:r>
              <a:rPr b="0" lang="el-GR" sz="2600" spc="-1" strike="noStrike">
                <a:solidFill>
                  <a:srgbClr val="000000"/>
                </a:solidFill>
                <a:latin typeface="Calibri"/>
              </a:rPr>
              <a:t>Κάντε κλικ, για να επεξεργαστείτε το στυλ κειμένου υποδείγματος</a:t>
            </a:r>
            <a:endParaRPr b="0" lang="el-GR" sz="2600" spc="-1" strike="noStrike">
              <a:solidFill>
                <a:srgbClr val="000000"/>
              </a:solidFill>
              <a:latin typeface="Calibri"/>
            </a:endParaRPr>
          </a:p>
          <a:p>
            <a:pPr lvl="1" marL="548640" indent="-228240">
              <a:lnSpc>
                <a:spcPct val="100000"/>
              </a:lnSpc>
              <a:spcBef>
                <a:spcPts val="371"/>
              </a:spcBef>
              <a:buClr>
                <a:srgbClr val="742217"/>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822960" indent="-228240">
              <a:lnSpc>
                <a:spcPct val="100000"/>
              </a:lnSpc>
              <a:spcBef>
                <a:spcPts val="371"/>
              </a:spcBef>
              <a:buClr>
                <a:srgbClr val="ef8c6a"/>
              </a:buClr>
              <a:buSzPct val="85000"/>
              <a:buFont typeface="Wingdings 2" charset="2"/>
              <a:buChar char=""/>
            </a:pPr>
            <a:r>
              <a:rPr b="0" lang="el-GR" sz="2000" spc="-1" strike="noStrike">
                <a:solidFill>
                  <a:srgbClr val="000000"/>
                </a:solidFill>
                <a:latin typeface="Calibri"/>
              </a:rPr>
              <a:t>Τρίτου επιπέδου</a:t>
            </a:r>
            <a:endParaRPr b="0" lang="el-GR" sz="2000" spc="-1" strike="noStrike">
              <a:solidFill>
                <a:srgbClr val="000000"/>
              </a:solidFill>
              <a:latin typeface="Calibri"/>
            </a:endParaRPr>
          </a:p>
          <a:p>
            <a:pPr lvl="3" marL="1097280" indent="-228240">
              <a:lnSpc>
                <a:spcPct val="100000"/>
              </a:lnSpc>
              <a:spcBef>
                <a:spcPts val="371"/>
              </a:spcBef>
              <a:buClr>
                <a:srgbClr val="a28e6a"/>
              </a:buClr>
              <a:buSzPct val="80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371600" indent="-228240">
              <a:lnSpc>
                <a:spcPct val="100000"/>
              </a:lnSpc>
              <a:spcBef>
                <a:spcPts val="371"/>
              </a:spcBef>
              <a:buClr>
                <a:srgbClr val="7c6b4d"/>
              </a:buClr>
              <a:buFont typeface="StarSymbol"/>
              <a:buChar char="o"/>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52" name="PlaceHolder 5"/>
          <p:cNvSpPr>
            <a:spLocks noGrp="1"/>
          </p:cNvSpPr>
          <p:nvPr>
            <p:ph type="sldNum"/>
          </p:nvPr>
        </p:nvSpPr>
        <p:spPr>
          <a:xfrm>
            <a:off x="195120" y="6210360"/>
            <a:ext cx="609120" cy="456840"/>
          </a:xfrm>
          <a:prstGeom prst="rect">
            <a:avLst/>
          </a:prstGeom>
        </p:spPr>
        <p:txBody>
          <a:bodyPr lIns="0" rIns="0" tIns="0" bIns="0" anchor="ctr" anchorCtr="1">
            <a:noAutofit/>
          </a:bodyPr>
          <a:p>
            <a:pPr algn="ctr">
              <a:lnSpc>
                <a:spcPct val="100000"/>
              </a:lnSpc>
            </a:pPr>
            <a:fld id="{F7CB7D37-DDE9-42AA-94BB-6A5DA310951B}" type="slidenum">
              <a:rPr b="0" lang="el-GR" sz="1400" spc="-1" strike="noStrike">
                <a:solidFill>
                  <a:srgbClr val="ffffff"/>
                </a:solidFill>
                <a:latin typeface="Cambria"/>
              </a:rPr>
              <a:t>&lt;αριθμός&gt;</a:t>
            </a:fld>
            <a:endParaRPr b="0" lang="el-GR" sz="1400" spc="-1" strike="noStrike">
              <a:latin typeface="Times New Roman"/>
            </a:endParaRPr>
          </a:p>
        </p:txBody>
      </p:sp>
      <p:sp>
        <p:nvSpPr>
          <p:cNvPr id="53" name="PlaceHolder 6"/>
          <p:cNvSpPr>
            <a:spLocks noGrp="1"/>
          </p:cNvSpPr>
          <p:nvPr>
            <p:ph type="ftr"/>
          </p:nvPr>
        </p:nvSpPr>
        <p:spPr>
          <a:xfrm>
            <a:off x="1219320" y="6172200"/>
            <a:ext cx="5283000" cy="456840"/>
          </a:xfrm>
          <a:prstGeom prst="rect">
            <a:avLst/>
          </a:prstGeom>
        </p:spPr>
        <p:txBody>
          <a:bodyPr lIns="90000" rIns="90000" tIns="45000" bIns="45000" anchor="ctr">
            <a:noAutofit/>
          </a:bodyPr>
          <a:p>
            <a:pPr>
              <a:lnSpc>
                <a:spcPct val="100000"/>
              </a:lnSpc>
            </a:pPr>
            <a:r>
              <a:rPr b="0" lang="el-GR" sz="1400" spc="-1" strike="noStrike">
                <a:solidFill>
                  <a:srgbClr val="696464"/>
                </a:solidFill>
                <a:latin typeface="Calibri"/>
              </a:rPr>
              <a:t>Προσθήκη υποσέλιδου</a:t>
            </a:r>
            <a:endParaRPr b="0" lang="el-GR" sz="1400" spc="-1" strike="noStrike">
              <a:latin typeface="Times New Roman"/>
            </a:endParaRPr>
          </a:p>
        </p:txBody>
      </p:sp>
      <p:sp>
        <p:nvSpPr>
          <p:cNvPr id="54" name="PlaceHolder 7"/>
          <p:cNvSpPr>
            <a:spLocks noGrp="1"/>
          </p:cNvSpPr>
          <p:nvPr>
            <p:ph type="dt"/>
          </p:nvPr>
        </p:nvSpPr>
        <p:spPr>
          <a:xfrm>
            <a:off x="8229600" y="6191280"/>
            <a:ext cx="3301560" cy="475920"/>
          </a:xfrm>
          <a:prstGeom prst="rect">
            <a:avLst/>
          </a:prstGeom>
        </p:spPr>
        <p:txBody>
          <a:bodyPr lIns="90000" rIns="90000" tIns="45000" bIns="45000" anchor="ctr">
            <a:noAutofit/>
          </a:bodyPr>
          <a:p>
            <a:pPr algn="r">
              <a:lnSpc>
                <a:spcPct val="100000"/>
              </a:lnSpc>
            </a:pPr>
            <a:fld id="{8F8E83FD-A2B8-4E1C-BF8D-68BBC30738EA}" type="datetime1">
              <a:rPr b="0" lang="el-GR" sz="1400" spc="-1" strike="noStrike">
                <a:solidFill>
                  <a:srgbClr val="696464"/>
                </a:solidFill>
                <a:latin typeface="Calibri"/>
              </a:rPr>
              <a:t>22/09/2023</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chart" Target="../charts/chart8.xml"/><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chart" Target="../charts/chart10.xml"/><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chart" Target="../charts/chart11.xml"/><Relationship Id="rId2" Type="http://schemas.openxmlformats.org/officeDocument/2006/relationships/chart" Target="../charts/chart12.xml"/><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609480" y="1505880"/>
            <a:ext cx="10945800" cy="1806840"/>
          </a:xfrm>
          <a:prstGeom prst="rect">
            <a:avLst/>
          </a:prstGeom>
          <a:noFill/>
          <a:ln>
            <a:noFill/>
          </a:ln>
        </p:spPr>
        <p:txBody>
          <a:bodyPr lIns="90000" rIns="90000" tIns="45000" bIns="91440" anchor="ctr">
            <a:normAutofit fontScale="89000"/>
          </a:bodyPr>
          <a:p>
            <a:pPr algn="ctr">
              <a:lnSpc>
                <a:spcPct val="100000"/>
              </a:lnSpc>
            </a:pPr>
            <a:r>
              <a:rPr b="0" lang="el-GR" sz="4000" spc="-1" strike="noStrike">
                <a:solidFill>
                  <a:srgbClr val="ffffff"/>
                </a:solidFill>
                <a:latin typeface="Cambria"/>
              </a:rPr>
              <a:t>Έρευνα για το Δήμο Μυκόνου</a:t>
            </a:r>
            <a:br/>
            <a:r>
              <a:rPr b="0" lang="el-GR" sz="4000" spc="-1" strike="noStrike">
                <a:solidFill>
                  <a:srgbClr val="ffffff"/>
                </a:solidFill>
                <a:latin typeface="Cambria"/>
              </a:rPr>
              <a:t>με βάση τα στοιχεία του ΤripΑdvisor</a:t>
            </a:r>
            <a:br/>
            <a:endParaRPr b="0" lang="el-GR" sz="4000" spc="-1" strike="noStrike">
              <a:solidFill>
                <a:srgbClr val="000000"/>
              </a:solidFill>
              <a:latin typeface="Calibri"/>
            </a:endParaRPr>
          </a:p>
        </p:txBody>
      </p:sp>
      <p:sp>
        <p:nvSpPr>
          <p:cNvPr id="98" name="TextShape 2"/>
          <p:cNvSpPr txBox="1"/>
          <p:nvPr/>
        </p:nvSpPr>
        <p:spPr>
          <a:xfrm>
            <a:off x="1727280" y="3200400"/>
            <a:ext cx="8534160" cy="1599840"/>
          </a:xfrm>
          <a:prstGeom prst="rect">
            <a:avLst/>
          </a:prstGeom>
          <a:noFill/>
          <a:ln>
            <a:noFill/>
          </a:ln>
        </p:spPr>
        <p:txBody>
          <a:bodyPr lIns="90000" rIns="90000" tIns="45000" bIns="45000">
            <a:noAutofit/>
          </a:bodyPr>
          <a:p>
            <a:pPr algn="ctr"/>
            <a:endParaRPr b="0" lang="el-GR" sz="3200" spc="-1" strike="noStrike">
              <a:latin typeface="Arial"/>
            </a:endParaRPr>
          </a:p>
        </p:txBody>
      </p:sp>
      <p:pic>
        <p:nvPicPr>
          <p:cNvPr id="99" name="Εικόνα 1" descr=""/>
          <p:cNvPicPr/>
          <p:nvPr/>
        </p:nvPicPr>
        <p:blipFill>
          <a:blip r:embed="rId1"/>
          <a:stretch/>
        </p:blipFill>
        <p:spPr>
          <a:xfrm>
            <a:off x="4513320" y="5199480"/>
            <a:ext cx="2794320" cy="12952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1219320" y="274680"/>
            <a:ext cx="10362960" cy="1142640"/>
          </a:xfrm>
          <a:prstGeom prst="rect">
            <a:avLst/>
          </a:prstGeom>
          <a:noFill/>
          <a:ln>
            <a:noFill/>
          </a:ln>
        </p:spPr>
        <p:txBody>
          <a:bodyPr lIns="90000" rIns="90000" tIns="45000" bIns="91440" anchor="b">
            <a:normAutofit fontScale="77000"/>
          </a:bodyPr>
          <a:p>
            <a:pPr>
              <a:lnSpc>
                <a:spcPct val="100000"/>
              </a:lnSpc>
            </a:pPr>
            <a:r>
              <a:rPr b="0" lang="el-GR" sz="4000" spc="-1" strike="noStrike">
                <a:solidFill>
                  <a:srgbClr val="ff0000"/>
                </a:solidFill>
                <a:latin typeface="Cambria"/>
              </a:rPr>
              <a:t>Κύρια Σημεία ενδιαφέροντος για τους επισκέπτες</a:t>
            </a:r>
            <a:endParaRPr b="0" lang="el-GR" sz="4000" spc="-1" strike="noStrike">
              <a:solidFill>
                <a:srgbClr val="000000"/>
              </a:solidFill>
              <a:latin typeface="Calibri"/>
            </a:endParaRPr>
          </a:p>
        </p:txBody>
      </p:sp>
      <p:sp>
        <p:nvSpPr>
          <p:cNvPr id="123" name="TextShape 2"/>
          <p:cNvSpPr txBox="1"/>
          <p:nvPr/>
        </p:nvSpPr>
        <p:spPr>
          <a:xfrm>
            <a:off x="1219320" y="1911600"/>
            <a:ext cx="10362960" cy="4571640"/>
          </a:xfrm>
          <a:prstGeom prst="rect">
            <a:avLst/>
          </a:prstGeom>
          <a:noFill/>
          <a:ln>
            <a:noFill/>
          </a:ln>
        </p:spPr>
        <p:txBody>
          <a:bodyPr lIns="90000" rIns="90000" tIns="45000" bIns="45000">
            <a:noAutofit/>
          </a:bodyPr>
          <a:p>
            <a:pPr marL="274320" indent="-273960">
              <a:lnSpc>
                <a:spcPct val="100000"/>
              </a:lnSpc>
              <a:spcBef>
                <a:spcPts val="581"/>
              </a:spcBef>
              <a:buClr>
                <a:srgbClr val="2f5597"/>
              </a:buClr>
              <a:buSzPct val="85000"/>
              <a:buFont typeface="Wingdings 2" charset="2"/>
              <a:buChar char=""/>
            </a:pPr>
            <a:r>
              <a:rPr b="0" lang="el-GR" sz="2600" spc="-1" strike="noStrike">
                <a:solidFill>
                  <a:srgbClr val="000000"/>
                </a:solidFill>
                <a:latin typeface="Calibri"/>
              </a:rPr>
              <a:t>Για τους επισκέπτες τα κύρια σημεία ενδιαφέροντος είναι τα εξής:</a:t>
            </a: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a:p>
            <a:pPr marL="274320" indent="-273960">
              <a:lnSpc>
                <a:spcPct val="100000"/>
              </a:lnSpc>
              <a:spcBef>
                <a:spcPts val="581"/>
              </a:spcBef>
              <a:buClr>
                <a:srgbClr val="2f5597"/>
              </a:buClr>
              <a:buSzPct val="85000"/>
              <a:buFont typeface="Wingdings 2" charset="2"/>
              <a:buChar char=""/>
            </a:pPr>
            <a:r>
              <a:rPr b="0" lang="el-GR" sz="2600" spc="-1" strike="noStrike">
                <a:solidFill>
                  <a:srgbClr val="000000"/>
                </a:solidFill>
                <a:latin typeface="Calibri"/>
              </a:rPr>
              <a:t>Μικρή Βενετία</a:t>
            </a:r>
            <a:endParaRPr b="0" lang="el-GR" sz="2600" spc="-1" strike="noStrike">
              <a:solidFill>
                <a:srgbClr val="000000"/>
              </a:solidFill>
              <a:latin typeface="Calibri"/>
            </a:endParaRPr>
          </a:p>
          <a:p>
            <a:pPr marL="274320" indent="-273960">
              <a:lnSpc>
                <a:spcPct val="100000"/>
              </a:lnSpc>
              <a:spcBef>
                <a:spcPts val="581"/>
              </a:spcBef>
              <a:buClr>
                <a:srgbClr val="2f5597"/>
              </a:buClr>
              <a:buSzPct val="85000"/>
              <a:buFont typeface="Wingdings 2" charset="2"/>
              <a:buChar char=""/>
            </a:pPr>
            <a:r>
              <a:rPr b="0" lang="el-GR" sz="2600" spc="-1" strike="noStrike">
                <a:solidFill>
                  <a:srgbClr val="000000"/>
                </a:solidFill>
                <a:latin typeface="Calibri"/>
              </a:rPr>
              <a:t>Οδός Ματογιάννη</a:t>
            </a:r>
            <a:endParaRPr b="0" lang="el-GR" sz="2600" spc="-1" strike="noStrike">
              <a:solidFill>
                <a:srgbClr val="000000"/>
              </a:solidFill>
              <a:latin typeface="Calibri"/>
            </a:endParaRPr>
          </a:p>
          <a:p>
            <a:pPr marL="274320" indent="-273960">
              <a:lnSpc>
                <a:spcPct val="100000"/>
              </a:lnSpc>
              <a:spcBef>
                <a:spcPts val="581"/>
              </a:spcBef>
              <a:buClr>
                <a:srgbClr val="2f5597"/>
              </a:buClr>
              <a:buSzPct val="85000"/>
              <a:buFont typeface="Wingdings 2" charset="2"/>
              <a:buChar char=""/>
            </a:pPr>
            <a:r>
              <a:rPr b="0" lang="el-GR" sz="2600" spc="-1" strike="noStrike">
                <a:solidFill>
                  <a:srgbClr val="000000"/>
                </a:solidFill>
                <a:latin typeface="Calibri"/>
              </a:rPr>
              <a:t>Κάτω μύλοι</a:t>
            </a:r>
            <a:endParaRPr b="0" lang="el-GR" sz="2600" spc="-1" strike="noStrike">
              <a:solidFill>
                <a:srgbClr val="000000"/>
              </a:solidFill>
              <a:latin typeface="Calibri"/>
            </a:endParaRPr>
          </a:p>
          <a:p>
            <a:pPr marL="274320" indent="-273960">
              <a:lnSpc>
                <a:spcPct val="100000"/>
              </a:lnSpc>
              <a:spcBef>
                <a:spcPts val="581"/>
              </a:spcBef>
              <a:buClr>
                <a:srgbClr val="2f5597"/>
              </a:buClr>
              <a:buSzPct val="85000"/>
              <a:buFont typeface="Wingdings 2" charset="2"/>
              <a:buChar char=""/>
            </a:pPr>
            <a:r>
              <a:rPr b="0" lang="el-GR" sz="2600" spc="-1" strike="noStrike">
                <a:solidFill>
                  <a:srgbClr val="000000"/>
                </a:solidFill>
                <a:latin typeface="Calibri"/>
              </a:rPr>
              <a:t>Παναγία Παραπορτιανή </a:t>
            </a:r>
            <a:endParaRPr b="0" lang="el-GR" sz="2600" spc="-1" strike="noStrike">
              <a:solidFill>
                <a:srgbClr val="000000"/>
              </a:solidFill>
              <a:latin typeface="Calibri"/>
            </a:endParaRPr>
          </a:p>
          <a:p>
            <a:pPr marL="274320" indent="-273960">
              <a:lnSpc>
                <a:spcPct val="100000"/>
              </a:lnSpc>
              <a:spcBef>
                <a:spcPts val="581"/>
              </a:spcBef>
              <a:buClr>
                <a:srgbClr val="2f5597"/>
              </a:buClr>
              <a:buSzPct val="85000"/>
              <a:buFont typeface="Wingdings 2" charset="2"/>
              <a:buChar char=""/>
            </a:pPr>
            <a:r>
              <a:rPr b="0" lang="el-GR" sz="2600" spc="-1" strike="noStrike">
                <a:solidFill>
                  <a:srgbClr val="000000"/>
                </a:solidFill>
                <a:latin typeface="Calibri"/>
              </a:rPr>
              <a:t>Rarity Gallery</a:t>
            </a: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219320" y="274680"/>
            <a:ext cx="10362960" cy="1142640"/>
          </a:xfrm>
          <a:prstGeom prst="rect">
            <a:avLst/>
          </a:prstGeom>
          <a:noFill/>
          <a:ln>
            <a:noFill/>
          </a:ln>
        </p:spPr>
        <p:txBody>
          <a:bodyPr lIns="90000" rIns="90000" tIns="45000" bIns="91440" anchor="b">
            <a:normAutofit/>
          </a:bodyPr>
          <a:p>
            <a:pPr>
              <a:lnSpc>
                <a:spcPct val="100000"/>
              </a:lnSpc>
            </a:pPr>
            <a:r>
              <a:rPr b="0" lang="el-GR" sz="4000" spc="-1" strike="noStrike">
                <a:solidFill>
                  <a:srgbClr val="ff0000"/>
                </a:solidFill>
                <a:latin typeface="Cambria"/>
              </a:rPr>
              <a:t>Έρευνα με βάση τα στοιχεία του TripAdvisor</a:t>
            </a:r>
            <a:endParaRPr b="0" lang="el-GR" sz="4000" spc="-1" strike="noStrike">
              <a:solidFill>
                <a:srgbClr val="000000"/>
              </a:solidFill>
              <a:latin typeface="Calibri"/>
            </a:endParaRPr>
          </a:p>
        </p:txBody>
      </p:sp>
      <p:sp>
        <p:nvSpPr>
          <p:cNvPr id="101" name="TextShape 2"/>
          <p:cNvSpPr txBox="1"/>
          <p:nvPr/>
        </p:nvSpPr>
        <p:spPr>
          <a:xfrm>
            <a:off x="1219320" y="1447920"/>
            <a:ext cx="10362960" cy="4571640"/>
          </a:xfrm>
          <a:prstGeom prst="rect">
            <a:avLst/>
          </a:prstGeom>
          <a:noFill/>
          <a:ln>
            <a:noFill/>
          </a:ln>
        </p:spPr>
        <p:txBody>
          <a:bodyPr lIns="90000" rIns="90000" tIns="45000" bIns="45000">
            <a:noAutofit/>
          </a:bodyPr>
          <a:p>
            <a:pPr>
              <a:lnSpc>
                <a:spcPct val="100000"/>
              </a:lnSpc>
              <a:spcBef>
                <a:spcPts val="581"/>
              </a:spcBef>
            </a:pPr>
            <a:endParaRPr b="0" lang="el-GR" sz="2600" spc="-1" strike="noStrike">
              <a:solidFill>
                <a:srgbClr val="000000"/>
              </a:solidFill>
              <a:latin typeface="Calibri"/>
            </a:endParaRPr>
          </a:p>
          <a:p>
            <a:pPr marL="274320" indent="-273960">
              <a:lnSpc>
                <a:spcPct val="100000"/>
              </a:lnSpc>
              <a:spcBef>
                <a:spcPts val="581"/>
              </a:spcBef>
              <a:buClr>
                <a:srgbClr val="9e3611"/>
              </a:buClr>
              <a:buSzPct val="85000"/>
              <a:buFont typeface="Wingdings 2" charset="2"/>
              <a:buChar char=""/>
            </a:pPr>
            <a:r>
              <a:rPr b="0" lang="el-GR" sz="2600" spc="-1" strike="noStrike">
                <a:solidFill>
                  <a:srgbClr val="000000"/>
                </a:solidFill>
                <a:latin typeface="Calibri"/>
              </a:rPr>
              <a:t> </a:t>
            </a:r>
            <a:r>
              <a:rPr b="0" lang="el-GR" sz="2600" spc="-1" strike="noStrike">
                <a:solidFill>
                  <a:srgbClr val="000000"/>
                </a:solidFill>
                <a:latin typeface="Calibri"/>
              </a:rPr>
              <a:t>Παραδοσιακά κάθε τουριστικός προορισμός οφείλει να μετράει τον βαθμό ικανοποίησης των επισκεπτών προκειμένου να διευρύνει τους επαναλαμβανόμενους τουρίστες (repeaters). Για το λόγο αυτό είναι σημαντικό να γνωρίζουμε, πριν την εκπόνηση της στρατηγικής, τις απόψεις τους. Η παρούσα δειγματοληψία δεν αποδίδει με ασφάλεια την πραγματική εικόνα. Αποτελεί όμως μια βάση στην οποία μπορούμε να στηριχτούμε και, για το λόγο αυτό, την παρουσιάζουμε.</a:t>
            </a: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219320" y="274680"/>
            <a:ext cx="10362960" cy="1434600"/>
          </a:xfrm>
          <a:prstGeom prst="rect">
            <a:avLst/>
          </a:prstGeom>
          <a:noFill/>
          <a:ln>
            <a:noFill/>
          </a:ln>
        </p:spPr>
        <p:txBody>
          <a:bodyPr lIns="90000" rIns="90000" tIns="45000" bIns="91440" anchor="b">
            <a:normAutofit/>
          </a:bodyPr>
          <a:p>
            <a:pPr>
              <a:lnSpc>
                <a:spcPct val="100000"/>
              </a:lnSpc>
            </a:pPr>
            <a:r>
              <a:rPr b="0" lang="el-GR" sz="4000" spc="-1" strike="noStrike">
                <a:solidFill>
                  <a:srgbClr val="ff0000"/>
                </a:solidFill>
                <a:latin typeface="Cambria"/>
              </a:rPr>
              <a:t>Έρευνα με βάση τα στοιχεία του TripAdvisor</a:t>
            </a:r>
            <a:br/>
            <a:endParaRPr b="0" lang="el-GR" sz="4000" spc="-1" strike="noStrike">
              <a:solidFill>
                <a:srgbClr val="000000"/>
              </a:solidFill>
              <a:latin typeface="Calibri"/>
            </a:endParaRPr>
          </a:p>
        </p:txBody>
      </p:sp>
      <p:sp>
        <p:nvSpPr>
          <p:cNvPr id="103" name="TextShape 2"/>
          <p:cNvSpPr txBox="1"/>
          <p:nvPr/>
        </p:nvSpPr>
        <p:spPr>
          <a:xfrm>
            <a:off x="1219320" y="2158200"/>
            <a:ext cx="10362960" cy="4290120"/>
          </a:xfrm>
          <a:prstGeom prst="rect">
            <a:avLst/>
          </a:prstGeom>
          <a:noFill/>
          <a:ln>
            <a:noFill/>
          </a:ln>
        </p:spPr>
        <p:txBody>
          <a:bodyPr lIns="90000" rIns="90000" tIns="45000" bIns="45000">
            <a:noAutofit/>
          </a:bodyPr>
          <a:p>
            <a:pPr marL="274320" indent="-273960">
              <a:lnSpc>
                <a:spcPct val="100000"/>
              </a:lnSpc>
              <a:spcBef>
                <a:spcPts val="581"/>
              </a:spcBef>
              <a:buClr>
                <a:srgbClr val="9e3611"/>
              </a:buClr>
              <a:buSzPct val="85000"/>
              <a:buFont typeface="Wingdings 2" charset="2"/>
              <a:buChar char=""/>
            </a:pPr>
            <a:r>
              <a:rPr b="0" lang="el-GR" sz="2600" spc="-1" strike="noStrike">
                <a:solidFill>
                  <a:srgbClr val="000000"/>
                </a:solidFill>
                <a:latin typeface="Calibri"/>
              </a:rPr>
              <a:t>Για την παρακάτω προσέγγιση προηγήθηκε ανάλυση σε 2.392 κριτικές του Trip Advisor που αφορούν το διάστημα 1/5-30/8/2023</a:t>
            </a: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a:p>
            <a:pPr marL="274320" indent="-273960">
              <a:lnSpc>
                <a:spcPct val="100000"/>
              </a:lnSpc>
              <a:spcBef>
                <a:spcPts val="581"/>
              </a:spcBef>
              <a:buClr>
                <a:srgbClr val="9e3611"/>
              </a:buClr>
              <a:buSzPct val="85000"/>
              <a:buFont typeface="Wingdings 2" charset="2"/>
              <a:buChar char=""/>
            </a:pPr>
            <a:r>
              <a:rPr b="0" lang="el-GR" sz="2600" spc="-1" strike="noStrike">
                <a:solidFill>
                  <a:srgbClr val="000000"/>
                </a:solidFill>
                <a:latin typeface="Calibri"/>
              </a:rPr>
              <a:t>Επεξεργασία των βαθμολογιών-rankings</a:t>
            </a:r>
            <a:endParaRPr b="0" lang="el-GR" sz="2600" spc="-1" strike="noStrike">
              <a:solidFill>
                <a:srgbClr val="000000"/>
              </a:solidFill>
              <a:latin typeface="Calibri"/>
            </a:endParaRPr>
          </a:p>
          <a:p>
            <a:pPr marL="274320" indent="-273960">
              <a:lnSpc>
                <a:spcPct val="100000"/>
              </a:lnSpc>
              <a:spcBef>
                <a:spcPts val="581"/>
              </a:spcBef>
              <a:buClr>
                <a:srgbClr val="9e3611"/>
              </a:buClr>
              <a:buSzPct val="85000"/>
              <a:buFont typeface="Wingdings 2" charset="2"/>
              <a:buChar char=""/>
            </a:pPr>
            <a:r>
              <a:rPr b="0" lang="el-GR" sz="2600" spc="-1" strike="noStrike">
                <a:solidFill>
                  <a:srgbClr val="000000"/>
                </a:solidFill>
                <a:latin typeface="Calibri"/>
              </a:rPr>
              <a:t>Επεξεργασία , καταγραφή και αποκωδικοποίηση των σχόλιων-reviews</a:t>
            </a:r>
            <a:endParaRPr b="0" lang="el-GR" sz="2600" spc="-1" strike="noStrike">
              <a:solidFill>
                <a:srgbClr val="000000"/>
              </a:solidFill>
              <a:latin typeface="Calibri"/>
            </a:endParaRPr>
          </a:p>
          <a:p>
            <a:pPr>
              <a:lnSpc>
                <a:spcPct val="100000"/>
              </a:lnSpc>
              <a:spcBef>
                <a:spcPts val="581"/>
              </a:spcBef>
            </a:pPr>
            <a:endParaRPr b="0" lang="el-GR" sz="2600" spc="-1" strike="noStrike">
              <a:solidFill>
                <a:srgbClr val="000000"/>
              </a:solidFill>
              <a:latin typeface="Calibri"/>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219320" y="56160"/>
            <a:ext cx="10362960" cy="1142640"/>
          </a:xfrm>
          <a:prstGeom prst="rect">
            <a:avLst/>
          </a:prstGeom>
          <a:noFill/>
          <a:ln>
            <a:noFill/>
          </a:ln>
        </p:spPr>
        <p:txBody>
          <a:bodyPr lIns="90000" rIns="90000" tIns="45000" bIns="91440" anchor="b">
            <a:noAutofit/>
          </a:bodyPr>
          <a:p>
            <a:pPr algn="ctr">
              <a:lnSpc>
                <a:spcPct val="100000"/>
              </a:lnSpc>
            </a:pPr>
            <a:r>
              <a:rPr b="0" lang="el-GR" sz="4000" spc="-1" strike="noStrike">
                <a:solidFill>
                  <a:srgbClr val="ff0000"/>
                </a:solidFill>
                <a:latin typeface="Cambria"/>
              </a:rPr>
              <a:t>Προφίλ Τουριστών (Καταλύματα)</a:t>
            </a:r>
            <a:endParaRPr b="0" lang="el-GR" sz="4000" spc="-1" strike="noStrike">
              <a:solidFill>
                <a:srgbClr val="000000"/>
              </a:solidFill>
              <a:latin typeface="Calibri"/>
            </a:endParaRPr>
          </a:p>
        </p:txBody>
      </p:sp>
      <p:pic>
        <p:nvPicPr>
          <p:cNvPr id="105" name="Θέση περιεχομένου 3" descr=""/>
          <p:cNvPicPr/>
          <p:nvPr/>
        </p:nvPicPr>
        <p:blipFill>
          <a:blip r:embed="rId1"/>
          <a:stretch/>
        </p:blipFill>
        <p:spPr>
          <a:xfrm>
            <a:off x="2800440" y="1924920"/>
            <a:ext cx="6591240" cy="457164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219320" y="274680"/>
            <a:ext cx="10362960" cy="1142640"/>
          </a:xfrm>
          <a:prstGeom prst="rect">
            <a:avLst/>
          </a:prstGeom>
          <a:noFill/>
          <a:ln>
            <a:noFill/>
          </a:ln>
        </p:spPr>
        <p:txBody>
          <a:bodyPr lIns="90000" rIns="90000" tIns="45000" bIns="91440" anchor="b">
            <a:noAutofit/>
          </a:bodyPr>
          <a:p>
            <a:pPr>
              <a:lnSpc>
                <a:spcPct val="100000"/>
              </a:lnSpc>
            </a:pPr>
            <a:r>
              <a:rPr b="0" lang="el-GR" sz="4000" spc="-1" strike="noStrike">
                <a:solidFill>
                  <a:srgbClr val="ff0000"/>
                </a:solidFill>
                <a:latin typeface="Cambria"/>
              </a:rPr>
              <a:t>Προφίλ Τουριστών (Καταλύματα)</a:t>
            </a:r>
            <a:endParaRPr b="0" lang="el-GR" sz="4000" spc="-1" strike="noStrike">
              <a:solidFill>
                <a:srgbClr val="000000"/>
              </a:solidFill>
              <a:latin typeface="Calibri"/>
            </a:endParaRPr>
          </a:p>
        </p:txBody>
      </p:sp>
      <p:graphicFrame>
        <p:nvGraphicFramePr>
          <p:cNvPr id="107" name="Θέση περιεχομένου 4"/>
          <p:cNvGraphicFramePr/>
          <p:nvPr/>
        </p:nvGraphicFramePr>
        <p:xfrm>
          <a:off x="6533280" y="1447920"/>
          <a:ext cx="5048640" cy="4571640"/>
        </p:xfrm>
        <a:graphic>
          <a:graphicData uri="http://schemas.openxmlformats.org/drawingml/2006/chart">
            <c:chart xmlns:c="http://schemas.openxmlformats.org/drawingml/2006/chart" xmlns:r="http://schemas.openxmlformats.org/officeDocument/2006/relationships" r:id="rId1"/>
          </a:graphicData>
        </a:graphic>
      </p:graphicFrame>
      <p:sp>
        <p:nvSpPr>
          <p:cNvPr id="108" name="CustomShape 2"/>
          <p:cNvSpPr/>
          <p:nvPr/>
        </p:nvSpPr>
        <p:spPr>
          <a:xfrm>
            <a:off x="238680" y="1986480"/>
            <a:ext cx="6413760" cy="3899880"/>
          </a:xfrm>
          <a:prstGeom prst="rect">
            <a:avLst/>
          </a:prstGeom>
          <a:noFill/>
          <a:ln>
            <a:solidFill>
              <a:schemeClr val="bg2"/>
            </a:solidFill>
          </a:ln>
        </p:spPr>
        <p:style>
          <a:lnRef idx="0"/>
          <a:fillRef idx="0"/>
          <a:effectRef idx="0"/>
          <a:fontRef idx="minor"/>
        </p:style>
        <p:txBody>
          <a:bodyPr lIns="90000" rIns="90000" tIns="45000" bIns="45000" anchor="ctr" anchorCtr="1">
            <a:spAutoFit/>
          </a:bodyPr>
          <a:p>
            <a:pPr>
              <a:lnSpc>
                <a:spcPct val="100000"/>
              </a:lnSpc>
            </a:pPr>
            <a:r>
              <a:rPr b="0" lang="el-GR" sz="2800" spc="-1" strike="noStrike">
                <a:solidFill>
                  <a:srgbClr val="000000"/>
                </a:solidFill>
                <a:latin typeface="Calibri"/>
              </a:rPr>
              <a:t>Με μεγάλη διαφορά ψηφίζουν οι Τουρίστες τη διαμονή τους ως εξαιρετική</a:t>
            </a:r>
            <a:endParaRPr b="0" lang="el-GR" sz="2800" spc="-1" strike="noStrike">
              <a:latin typeface="Arial"/>
            </a:endParaRPr>
          </a:p>
          <a:p>
            <a:pPr>
              <a:lnSpc>
                <a:spcPct val="100000"/>
              </a:lnSpc>
            </a:pPr>
            <a:endParaRPr b="0" lang="el-GR" sz="2800" spc="-1" strike="noStrike">
              <a:latin typeface="Arial"/>
            </a:endParaRPr>
          </a:p>
          <a:p>
            <a:pPr>
              <a:lnSpc>
                <a:spcPct val="100000"/>
              </a:lnSpc>
            </a:pPr>
            <a:endParaRPr b="0" lang="el-GR" sz="2800" spc="-1" strike="noStrike">
              <a:latin typeface="Arial"/>
            </a:endParaRPr>
          </a:p>
          <a:p>
            <a:pPr>
              <a:lnSpc>
                <a:spcPct val="100000"/>
              </a:lnSpc>
            </a:pPr>
            <a:r>
              <a:rPr b="1" lang="el-GR" sz="2800" spc="-1" strike="noStrike">
                <a:solidFill>
                  <a:srgbClr val="000000"/>
                </a:solidFill>
                <a:latin typeface="Calibri"/>
              </a:rPr>
              <a:t>1.Εξαιρετικό 85% </a:t>
            </a:r>
            <a:endParaRPr b="0" lang="el-GR" sz="2800" spc="-1" strike="noStrike">
              <a:latin typeface="Arial"/>
            </a:endParaRPr>
          </a:p>
          <a:p>
            <a:pPr>
              <a:lnSpc>
                <a:spcPct val="100000"/>
              </a:lnSpc>
            </a:pPr>
            <a:r>
              <a:rPr b="0" lang="el-GR" sz="2800" spc="-1" strike="noStrike">
                <a:solidFill>
                  <a:srgbClr val="000000"/>
                </a:solidFill>
                <a:latin typeface="Calibri"/>
              </a:rPr>
              <a:t>2.Πολύ Καλό 6%</a:t>
            </a:r>
            <a:endParaRPr b="0" lang="el-GR" sz="2800" spc="-1" strike="noStrike">
              <a:latin typeface="Arial"/>
            </a:endParaRPr>
          </a:p>
          <a:p>
            <a:pPr>
              <a:lnSpc>
                <a:spcPct val="100000"/>
              </a:lnSpc>
            </a:pPr>
            <a:r>
              <a:rPr b="0" lang="el-GR" sz="2800" spc="-1" strike="noStrike">
                <a:solidFill>
                  <a:srgbClr val="000000"/>
                </a:solidFill>
                <a:latin typeface="Calibri"/>
              </a:rPr>
              <a:t>3.Μέτριο 3%</a:t>
            </a:r>
            <a:endParaRPr b="0" lang="el-GR" sz="2800" spc="-1" strike="noStrike">
              <a:latin typeface="Arial"/>
            </a:endParaRPr>
          </a:p>
          <a:p>
            <a:pPr>
              <a:lnSpc>
                <a:spcPct val="100000"/>
              </a:lnSpc>
            </a:pPr>
            <a:r>
              <a:rPr b="0" lang="el-GR" sz="2800" spc="-1" strike="noStrike">
                <a:solidFill>
                  <a:srgbClr val="000000"/>
                </a:solidFill>
                <a:latin typeface="Calibri"/>
              </a:rPr>
              <a:t>4.Ανεπαρκές 2%</a:t>
            </a:r>
            <a:endParaRPr b="0" lang="el-GR" sz="2800" spc="-1" strike="noStrike">
              <a:latin typeface="Arial"/>
            </a:endParaRPr>
          </a:p>
          <a:p>
            <a:pPr>
              <a:lnSpc>
                <a:spcPct val="100000"/>
              </a:lnSpc>
            </a:pPr>
            <a:r>
              <a:rPr b="0" lang="el-GR" sz="2800" spc="-1" strike="noStrike">
                <a:solidFill>
                  <a:srgbClr val="000000"/>
                </a:solidFill>
                <a:latin typeface="Calibri"/>
              </a:rPr>
              <a:t>5.Πολύ Κακό 4%</a:t>
            </a:r>
            <a:endParaRPr b="0" lang="el-GR" sz="2800" spc="-1" strike="noStrike">
              <a:latin typeface="Arial"/>
            </a:endParaRPr>
          </a:p>
          <a:p>
            <a:pPr>
              <a:lnSpc>
                <a:spcPct val="100000"/>
              </a:lnSpc>
            </a:pPr>
            <a:endParaRPr b="0" lang="el-GR" sz="2800" spc="-1" strike="noStrike">
              <a:latin typeface="Arial"/>
            </a:endParaRPr>
          </a:p>
        </p:txBody>
      </p:sp>
      <p:graphicFrame>
        <p:nvGraphicFramePr>
          <p:cNvPr id="109" name="Γράφημα 8"/>
          <p:cNvGraphicFramePr/>
          <p:nvPr/>
        </p:nvGraphicFramePr>
        <p:xfrm>
          <a:off x="6831360" y="1967040"/>
          <a:ext cx="4571640" cy="42742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1219320" y="274680"/>
            <a:ext cx="10362960" cy="1142640"/>
          </a:xfrm>
          <a:prstGeom prst="rect">
            <a:avLst/>
          </a:prstGeom>
          <a:noFill/>
          <a:ln>
            <a:noFill/>
          </a:ln>
        </p:spPr>
        <p:txBody>
          <a:bodyPr lIns="90000" rIns="90000" tIns="45000" bIns="91440" anchor="b">
            <a:noAutofit/>
          </a:bodyPr>
          <a:p>
            <a:pPr algn="ctr">
              <a:lnSpc>
                <a:spcPct val="100000"/>
              </a:lnSpc>
            </a:pPr>
            <a:r>
              <a:rPr b="0" lang="el-GR" sz="4000" spc="-1" strike="noStrike">
                <a:solidFill>
                  <a:srgbClr val="ff0000"/>
                </a:solidFill>
                <a:latin typeface="Cambria"/>
              </a:rPr>
              <a:t>Προφίλ Τουριστών (Δραστηριότητες)</a:t>
            </a:r>
            <a:endParaRPr b="0" lang="el-GR" sz="4000" spc="-1" strike="noStrike">
              <a:solidFill>
                <a:srgbClr val="000000"/>
              </a:solidFill>
              <a:latin typeface="Calibri"/>
            </a:endParaRPr>
          </a:p>
        </p:txBody>
      </p:sp>
      <p:pic>
        <p:nvPicPr>
          <p:cNvPr id="111" name="Θέση περιεχομένου 3" descr=""/>
          <p:cNvPicPr/>
          <p:nvPr/>
        </p:nvPicPr>
        <p:blipFill>
          <a:blip r:embed="rId1"/>
          <a:stretch/>
        </p:blipFill>
        <p:spPr>
          <a:xfrm>
            <a:off x="2662200" y="1792440"/>
            <a:ext cx="6867360" cy="457164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219320" y="274680"/>
            <a:ext cx="10362960" cy="1142640"/>
          </a:xfrm>
          <a:prstGeom prst="rect">
            <a:avLst/>
          </a:prstGeom>
          <a:noFill/>
          <a:ln>
            <a:noFill/>
          </a:ln>
        </p:spPr>
        <p:txBody>
          <a:bodyPr lIns="90000" rIns="90000" tIns="45000" bIns="91440" anchor="b">
            <a:noAutofit/>
          </a:bodyPr>
          <a:p>
            <a:pPr>
              <a:lnSpc>
                <a:spcPct val="100000"/>
              </a:lnSpc>
            </a:pPr>
            <a:r>
              <a:rPr b="0" lang="el-GR" sz="4000" spc="-1" strike="noStrike">
                <a:solidFill>
                  <a:srgbClr val="ff0000"/>
                </a:solidFill>
                <a:latin typeface="Cambria"/>
              </a:rPr>
              <a:t>Προφίλ Τουριστών (Δραστηριότητες)</a:t>
            </a:r>
            <a:endParaRPr b="0" lang="el-GR" sz="4000" spc="-1" strike="noStrike">
              <a:solidFill>
                <a:srgbClr val="000000"/>
              </a:solidFill>
              <a:latin typeface="Calibri"/>
            </a:endParaRPr>
          </a:p>
        </p:txBody>
      </p:sp>
      <p:graphicFrame>
        <p:nvGraphicFramePr>
          <p:cNvPr id="113" name="Θέση περιεχομένου 3"/>
          <p:cNvGraphicFramePr/>
          <p:nvPr/>
        </p:nvGraphicFramePr>
        <p:xfrm>
          <a:off x="6347880" y="1447920"/>
          <a:ext cx="5234400" cy="4571640"/>
        </p:xfrm>
        <a:graphic>
          <a:graphicData uri="http://schemas.openxmlformats.org/drawingml/2006/chart">
            <c:chart xmlns:c="http://schemas.openxmlformats.org/drawingml/2006/chart" xmlns:r="http://schemas.openxmlformats.org/officeDocument/2006/relationships" r:id="rId1"/>
          </a:graphicData>
        </a:graphic>
      </p:graphicFrame>
      <p:sp>
        <p:nvSpPr>
          <p:cNvPr id="114" name="CustomShape 2"/>
          <p:cNvSpPr/>
          <p:nvPr/>
        </p:nvSpPr>
        <p:spPr>
          <a:xfrm>
            <a:off x="185400" y="2035440"/>
            <a:ext cx="6042600" cy="4356720"/>
          </a:xfrm>
          <a:prstGeom prst="rect">
            <a:avLst/>
          </a:prstGeom>
          <a:noFill/>
          <a:ln>
            <a:solidFill>
              <a:schemeClr val="bg2"/>
            </a:solidFill>
          </a:ln>
        </p:spPr>
        <p:style>
          <a:lnRef idx="0"/>
          <a:fillRef idx="0"/>
          <a:effectRef idx="0"/>
          <a:fontRef idx="minor"/>
        </p:style>
        <p:txBody>
          <a:bodyPr lIns="90000" rIns="90000" tIns="45000" bIns="45000" anchor="ctr" anchorCtr="1">
            <a:spAutoFit/>
          </a:bodyPr>
          <a:p>
            <a:pPr>
              <a:lnSpc>
                <a:spcPct val="100000"/>
              </a:lnSpc>
            </a:pPr>
            <a:r>
              <a:rPr b="0" lang="el-GR" sz="2800" spc="-1" strike="noStrike">
                <a:solidFill>
                  <a:srgbClr val="000000"/>
                </a:solidFill>
                <a:latin typeface="Calibri"/>
              </a:rPr>
              <a:t>9 στους 10 επισκέπτες στο νησί βρίσκουν τις δραστηριότητες εξαιρετικές ή πολύ καλές</a:t>
            </a:r>
            <a:endParaRPr b="0" lang="el-GR" sz="2800" spc="-1" strike="noStrike">
              <a:latin typeface="Arial"/>
            </a:endParaRPr>
          </a:p>
          <a:p>
            <a:pPr>
              <a:lnSpc>
                <a:spcPct val="100000"/>
              </a:lnSpc>
            </a:pPr>
            <a:endParaRPr b="0" lang="el-GR" sz="2800" spc="-1" strike="noStrike">
              <a:latin typeface="Arial"/>
            </a:endParaRPr>
          </a:p>
          <a:p>
            <a:pPr>
              <a:lnSpc>
                <a:spcPct val="100000"/>
              </a:lnSpc>
            </a:pPr>
            <a:r>
              <a:rPr b="1" lang="el-GR" sz="2800" spc="-1" strike="noStrike">
                <a:solidFill>
                  <a:srgbClr val="000000"/>
                </a:solidFill>
                <a:latin typeface="Calibri"/>
              </a:rPr>
              <a:t>1.Εξαιρετικό 73%</a:t>
            </a:r>
            <a:endParaRPr b="0" lang="el-GR" sz="2800" spc="-1" strike="noStrike">
              <a:latin typeface="Arial"/>
            </a:endParaRPr>
          </a:p>
          <a:p>
            <a:pPr>
              <a:lnSpc>
                <a:spcPct val="100000"/>
              </a:lnSpc>
            </a:pPr>
            <a:r>
              <a:rPr b="0" lang="el-GR" sz="2800" spc="-1" strike="noStrike">
                <a:solidFill>
                  <a:srgbClr val="000000"/>
                </a:solidFill>
                <a:latin typeface="Calibri"/>
              </a:rPr>
              <a:t>2.Πολύ Καλό 16% </a:t>
            </a:r>
            <a:endParaRPr b="0" lang="el-GR" sz="2800" spc="-1" strike="noStrike">
              <a:latin typeface="Arial"/>
            </a:endParaRPr>
          </a:p>
          <a:p>
            <a:pPr>
              <a:lnSpc>
                <a:spcPct val="100000"/>
              </a:lnSpc>
            </a:pPr>
            <a:r>
              <a:rPr b="0" lang="el-GR" sz="2800" spc="-1" strike="noStrike">
                <a:solidFill>
                  <a:srgbClr val="000000"/>
                </a:solidFill>
                <a:latin typeface="Calibri"/>
              </a:rPr>
              <a:t>3.Μέτριο 7%</a:t>
            </a:r>
            <a:endParaRPr b="0" lang="el-GR" sz="2800" spc="-1" strike="noStrike">
              <a:latin typeface="Arial"/>
            </a:endParaRPr>
          </a:p>
          <a:p>
            <a:pPr>
              <a:lnSpc>
                <a:spcPct val="100000"/>
              </a:lnSpc>
            </a:pPr>
            <a:r>
              <a:rPr b="0" lang="el-GR" sz="2800" spc="-1" strike="noStrike">
                <a:solidFill>
                  <a:srgbClr val="000000"/>
                </a:solidFill>
                <a:latin typeface="Calibri"/>
              </a:rPr>
              <a:t>4.Ανεπαρκές 0%</a:t>
            </a:r>
            <a:endParaRPr b="0" lang="el-GR" sz="2800" spc="-1" strike="noStrike">
              <a:latin typeface="Arial"/>
            </a:endParaRPr>
          </a:p>
          <a:p>
            <a:pPr>
              <a:lnSpc>
                <a:spcPct val="100000"/>
              </a:lnSpc>
            </a:pPr>
            <a:r>
              <a:rPr b="0" lang="el-GR" sz="2800" spc="-1" strike="noStrike">
                <a:solidFill>
                  <a:srgbClr val="000000"/>
                </a:solidFill>
                <a:latin typeface="Calibri"/>
              </a:rPr>
              <a:t>5.Πολύ Κακό 4% </a:t>
            </a:r>
            <a:endParaRPr b="0" lang="el-GR" sz="2800" spc="-1" strike="noStrike">
              <a:latin typeface="Arial"/>
            </a:endParaRPr>
          </a:p>
          <a:p>
            <a:pPr>
              <a:lnSpc>
                <a:spcPct val="100000"/>
              </a:lnSpc>
            </a:pPr>
            <a:endParaRPr b="0" lang="el-GR" sz="2800" spc="-1" strike="noStrike">
              <a:latin typeface="Arial"/>
            </a:endParaRPr>
          </a:p>
        </p:txBody>
      </p:sp>
      <p:graphicFrame>
        <p:nvGraphicFramePr>
          <p:cNvPr id="115" name="Γράφημα 5"/>
          <p:cNvGraphicFramePr/>
          <p:nvPr/>
        </p:nvGraphicFramePr>
        <p:xfrm>
          <a:off x="6526800" y="2013480"/>
          <a:ext cx="4571640" cy="440100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1046880" y="274680"/>
            <a:ext cx="10362960" cy="1142640"/>
          </a:xfrm>
          <a:prstGeom prst="rect">
            <a:avLst/>
          </a:prstGeom>
          <a:noFill/>
          <a:ln>
            <a:noFill/>
          </a:ln>
        </p:spPr>
        <p:txBody>
          <a:bodyPr lIns="90000" rIns="90000" tIns="45000" bIns="91440" anchor="b">
            <a:noAutofit/>
          </a:bodyPr>
          <a:p>
            <a:pPr algn="ctr">
              <a:lnSpc>
                <a:spcPct val="100000"/>
              </a:lnSpc>
            </a:pPr>
            <a:r>
              <a:rPr b="0" lang="el-GR" sz="4000" spc="-1" strike="noStrike">
                <a:solidFill>
                  <a:srgbClr val="ff0000"/>
                </a:solidFill>
                <a:latin typeface="Cambria"/>
              </a:rPr>
              <a:t>Προφίλ Τουριστών (Εστιατόρια)</a:t>
            </a:r>
            <a:endParaRPr b="0" lang="el-GR" sz="4000" spc="-1" strike="noStrike">
              <a:solidFill>
                <a:srgbClr val="000000"/>
              </a:solidFill>
              <a:latin typeface="Calibri"/>
            </a:endParaRPr>
          </a:p>
        </p:txBody>
      </p:sp>
      <p:pic>
        <p:nvPicPr>
          <p:cNvPr id="117" name="Θέση περιεχομένου 3" descr=""/>
          <p:cNvPicPr/>
          <p:nvPr/>
        </p:nvPicPr>
        <p:blipFill>
          <a:blip r:embed="rId1"/>
          <a:stretch/>
        </p:blipFill>
        <p:spPr>
          <a:xfrm>
            <a:off x="2519280" y="2099160"/>
            <a:ext cx="7418160" cy="448380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1219320" y="274680"/>
            <a:ext cx="10362960" cy="1142640"/>
          </a:xfrm>
          <a:prstGeom prst="rect">
            <a:avLst/>
          </a:prstGeom>
          <a:noFill/>
          <a:ln>
            <a:noFill/>
          </a:ln>
        </p:spPr>
        <p:txBody>
          <a:bodyPr lIns="90000" rIns="90000" tIns="45000" bIns="91440" anchor="b">
            <a:noAutofit/>
          </a:bodyPr>
          <a:p>
            <a:pPr>
              <a:lnSpc>
                <a:spcPct val="100000"/>
              </a:lnSpc>
            </a:pPr>
            <a:r>
              <a:rPr b="0" lang="el-GR" sz="4000" spc="-1" strike="noStrike">
                <a:solidFill>
                  <a:srgbClr val="ff0000"/>
                </a:solidFill>
                <a:latin typeface="Cambria"/>
              </a:rPr>
              <a:t>Προφίλ Τουριστών (Εστιατόρια)</a:t>
            </a:r>
            <a:endParaRPr b="0" lang="el-GR" sz="4000" spc="-1" strike="noStrike">
              <a:solidFill>
                <a:srgbClr val="000000"/>
              </a:solidFill>
              <a:latin typeface="Calibri"/>
            </a:endParaRPr>
          </a:p>
        </p:txBody>
      </p:sp>
      <p:graphicFrame>
        <p:nvGraphicFramePr>
          <p:cNvPr id="119" name="Θέση περιεχομένου 3"/>
          <p:cNvGraphicFramePr/>
          <p:nvPr/>
        </p:nvGraphicFramePr>
        <p:xfrm>
          <a:off x="6440400" y="1447920"/>
          <a:ext cx="5141520" cy="4571640"/>
        </p:xfrm>
        <a:graphic>
          <a:graphicData uri="http://schemas.openxmlformats.org/drawingml/2006/chart">
            <c:chart xmlns:c="http://schemas.openxmlformats.org/drawingml/2006/chart" xmlns:r="http://schemas.openxmlformats.org/officeDocument/2006/relationships" r:id="rId1"/>
          </a:graphicData>
        </a:graphic>
      </p:graphicFrame>
      <p:sp>
        <p:nvSpPr>
          <p:cNvPr id="120" name="CustomShape 2"/>
          <p:cNvSpPr/>
          <p:nvPr/>
        </p:nvSpPr>
        <p:spPr>
          <a:xfrm>
            <a:off x="225360" y="2461320"/>
            <a:ext cx="6851160" cy="3777840"/>
          </a:xfrm>
          <a:prstGeom prst="rect">
            <a:avLst/>
          </a:prstGeom>
          <a:noFill/>
          <a:ln>
            <a:solidFill>
              <a:schemeClr val="bg2"/>
            </a:solidFill>
          </a:ln>
        </p:spPr>
        <p:style>
          <a:lnRef idx="0"/>
          <a:fillRef idx="0"/>
          <a:effectRef idx="0"/>
          <a:fontRef idx="minor"/>
        </p:style>
        <p:txBody>
          <a:bodyPr lIns="90000" rIns="90000" tIns="45000" bIns="45000" anchor="ctr" anchorCtr="1">
            <a:spAutoFit/>
          </a:bodyPr>
          <a:p>
            <a:pPr>
              <a:lnSpc>
                <a:spcPct val="100000"/>
              </a:lnSpc>
            </a:pPr>
            <a:r>
              <a:rPr b="0" lang="el-GR" sz="2800" spc="-1" strike="noStrike">
                <a:solidFill>
                  <a:srgbClr val="000000"/>
                </a:solidFill>
                <a:latin typeface="Calibri"/>
              </a:rPr>
              <a:t>Ευχαριστημένοι έχουν μείνει, σε μεγάλο ποσοστό οι τουρίστες και από την εστίαση</a:t>
            </a:r>
            <a:endParaRPr b="0" lang="el-GR" sz="2800" spc="-1" strike="noStrike">
              <a:latin typeface="Arial"/>
            </a:endParaRPr>
          </a:p>
          <a:p>
            <a:pPr>
              <a:lnSpc>
                <a:spcPct val="100000"/>
              </a:lnSpc>
            </a:pPr>
            <a:endParaRPr b="0" lang="el-GR" sz="2800" spc="-1" strike="noStrike">
              <a:latin typeface="Arial"/>
            </a:endParaRPr>
          </a:p>
          <a:p>
            <a:pPr>
              <a:lnSpc>
                <a:spcPct val="100000"/>
              </a:lnSpc>
            </a:pPr>
            <a:r>
              <a:rPr b="1" lang="el-GR" sz="2800" spc="-1" strike="noStrike">
                <a:solidFill>
                  <a:srgbClr val="000000"/>
                </a:solidFill>
                <a:latin typeface="Calibri"/>
              </a:rPr>
              <a:t>1.Εξαιρετικό 91%</a:t>
            </a:r>
            <a:endParaRPr b="0" lang="el-GR" sz="2800" spc="-1" strike="noStrike">
              <a:latin typeface="Arial"/>
            </a:endParaRPr>
          </a:p>
          <a:p>
            <a:pPr>
              <a:lnSpc>
                <a:spcPct val="100000"/>
              </a:lnSpc>
            </a:pPr>
            <a:r>
              <a:rPr b="0" lang="el-GR" sz="2800" spc="-1" strike="noStrike">
                <a:solidFill>
                  <a:srgbClr val="000000"/>
                </a:solidFill>
                <a:latin typeface="Calibri"/>
              </a:rPr>
              <a:t>2.Πολύ Καλό 6%</a:t>
            </a:r>
            <a:endParaRPr b="0" lang="el-GR" sz="2800" spc="-1" strike="noStrike">
              <a:latin typeface="Arial"/>
            </a:endParaRPr>
          </a:p>
          <a:p>
            <a:pPr>
              <a:lnSpc>
                <a:spcPct val="100000"/>
              </a:lnSpc>
            </a:pPr>
            <a:r>
              <a:rPr b="0" lang="el-GR" sz="2800" spc="-1" strike="noStrike">
                <a:solidFill>
                  <a:srgbClr val="000000"/>
                </a:solidFill>
                <a:latin typeface="Calibri"/>
              </a:rPr>
              <a:t>3.Μέτριο 1%</a:t>
            </a:r>
            <a:endParaRPr b="0" lang="el-GR" sz="2800" spc="-1" strike="noStrike">
              <a:latin typeface="Arial"/>
            </a:endParaRPr>
          </a:p>
          <a:p>
            <a:pPr>
              <a:lnSpc>
                <a:spcPct val="100000"/>
              </a:lnSpc>
            </a:pPr>
            <a:r>
              <a:rPr b="0" lang="el-GR" sz="2800" spc="-1" strike="noStrike">
                <a:solidFill>
                  <a:srgbClr val="000000"/>
                </a:solidFill>
                <a:latin typeface="Calibri"/>
              </a:rPr>
              <a:t>4.Ανεπαρκές 1%</a:t>
            </a:r>
            <a:endParaRPr b="0" lang="el-GR" sz="2800" spc="-1" strike="noStrike">
              <a:latin typeface="Arial"/>
            </a:endParaRPr>
          </a:p>
          <a:p>
            <a:pPr>
              <a:lnSpc>
                <a:spcPct val="100000"/>
              </a:lnSpc>
            </a:pPr>
            <a:r>
              <a:rPr b="0" lang="el-GR" sz="2800" spc="-1" strike="noStrike">
                <a:solidFill>
                  <a:srgbClr val="000000"/>
                </a:solidFill>
                <a:latin typeface="Calibri"/>
              </a:rPr>
              <a:t>5.Πολύ Κακό 1%</a:t>
            </a:r>
            <a:endParaRPr b="0" lang="el-GR" sz="2800" spc="-1" strike="noStrike">
              <a:latin typeface="Arial"/>
            </a:endParaRPr>
          </a:p>
          <a:p>
            <a:pPr>
              <a:lnSpc>
                <a:spcPct val="100000"/>
              </a:lnSpc>
            </a:pPr>
            <a:endParaRPr b="0" lang="el-GR" sz="2800" spc="-1" strike="noStrike">
              <a:latin typeface="Arial"/>
            </a:endParaRPr>
          </a:p>
        </p:txBody>
      </p:sp>
      <p:graphicFrame>
        <p:nvGraphicFramePr>
          <p:cNvPr id="121" name="Γράφημα 5"/>
          <p:cNvGraphicFramePr/>
          <p:nvPr/>
        </p:nvGraphicFramePr>
        <p:xfrm>
          <a:off x="7255440" y="1729440"/>
          <a:ext cx="4571640" cy="44092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Παρουσίαση επιχειρηματικού σχεδίου</Template>
  <TotalTime>65</TotalTime>
  <Application>LibreOffice/6.3.4.2$Windows_x86 LibreOffice_project/60da17e045e08f1793c57c00ba83cdfce946d0aa</Application>
  <Words>309</Words>
  <Paragraphs>61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2023-09-04T09:57:09Z</dcterms:created>
  <dc:creator>ELINA</dc:creator>
  <dc:description/>
  <dc:language>el-GR</dc:language>
  <cp:lastModifiedBy>ELINA</cp:lastModifiedBy>
  <dcterms:modified xsi:type="dcterms:W3CDTF">2023-09-13T16:40:19Z</dcterms:modified>
  <cp:revision>8</cp:revision>
  <dc:subject/>
  <dc:title>Επωνυμία εταιρείας</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Applications">
    <vt:lpwstr/>
  </property>
  <property fmtid="{D5CDD505-2E9C-101B-9397-08002B2CF9AE}" pid="4" name="CampaignTags">
    <vt:lpwstr/>
  </property>
  <property fmtid="{D5CDD505-2E9C-101B-9397-08002B2CF9AE}" pid="5" name="CategoryTags">
    <vt:lpwstr/>
  </property>
  <property fmtid="{D5CDD505-2E9C-101B-9397-08002B2CF9AE}" pid="6" name="ContentTypeId">
    <vt:lpwstr>0x010100AA3F7D94069FF64A86F7DFF56D60E3BE</vt:lpwstr>
  </property>
  <property fmtid="{D5CDD505-2E9C-101B-9397-08002B2CF9AE}" pid="7" name="FeatureTags">
    <vt:lpwstr/>
  </property>
  <property fmtid="{D5CDD505-2E9C-101B-9397-08002B2CF9AE}" pid="8" name="HiddenCategoryTags">
    <vt:lpwstr/>
  </property>
  <property fmtid="{D5CDD505-2E9C-101B-9397-08002B2CF9AE}" pid="9" name="HiddenSlides">
    <vt:i4>0</vt:i4>
  </property>
  <property fmtid="{D5CDD505-2E9C-101B-9397-08002B2CF9AE}" pid="10" name="HyperlinksChanged">
    <vt:bool>0</vt:bool>
  </property>
  <property fmtid="{D5CDD505-2E9C-101B-9397-08002B2CF9AE}" pid="11" name="InternalTags">
    <vt:lpwstr/>
  </property>
  <property fmtid="{D5CDD505-2E9C-101B-9397-08002B2CF9AE}" pid="12" name="LinksUpToDate">
    <vt:bool>0</vt:bool>
  </property>
  <property fmtid="{D5CDD505-2E9C-101B-9397-08002B2CF9AE}" pid="13" name="LocalizationTags">
    <vt:lpwstr/>
  </property>
  <property fmtid="{D5CDD505-2E9C-101B-9397-08002B2CF9AE}" pid="14" name="MMClips">
    <vt:i4>0</vt:i4>
  </property>
  <property fmtid="{D5CDD505-2E9C-101B-9397-08002B2CF9AE}" pid="15" name="Notes">
    <vt:i4>10</vt:i4>
  </property>
  <property fmtid="{D5CDD505-2E9C-101B-9397-08002B2CF9AE}" pid="16" name="Order">
    <vt:i4>74069300</vt:i4>
  </property>
  <property fmtid="{D5CDD505-2E9C-101B-9397-08002B2CF9AE}" pid="17" name="PresentationFormat">
    <vt:lpwstr>Ευρεία οθόνη</vt:lpwstr>
  </property>
  <property fmtid="{D5CDD505-2E9C-101B-9397-08002B2CF9AE}" pid="18" name="ScaleCrop">
    <vt:bool>0</vt:bool>
  </property>
  <property fmtid="{D5CDD505-2E9C-101B-9397-08002B2CF9AE}" pid="19" name="ScenarioTags">
    <vt:lpwstr/>
  </property>
  <property fmtid="{D5CDD505-2E9C-101B-9397-08002B2CF9AE}" pid="20" name="ShareDoc">
    <vt:bool>0</vt:bool>
  </property>
  <property fmtid="{D5CDD505-2E9C-101B-9397-08002B2CF9AE}" pid="21" name="Slides">
    <vt:i4>10</vt:i4>
  </property>
</Properties>
</file>