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 id="2147483856" r:id="rId2"/>
    <p:sldMasterId id="2147483916" r:id="rId3"/>
  </p:sldMasterIdLst>
  <p:handoutMasterIdLst>
    <p:handoutMasterId r:id="rId34"/>
  </p:handoutMasterIdLst>
  <p:sldIdLst>
    <p:sldId id="553" r:id="rId4"/>
    <p:sldId id="552" r:id="rId5"/>
    <p:sldId id="549" r:id="rId6"/>
    <p:sldId id="554" r:id="rId7"/>
    <p:sldId id="555" r:id="rId8"/>
    <p:sldId id="556" r:id="rId9"/>
    <p:sldId id="2979" r:id="rId10"/>
    <p:sldId id="2973" r:id="rId11"/>
    <p:sldId id="2991" r:id="rId12"/>
    <p:sldId id="2980" r:id="rId13"/>
    <p:sldId id="2986" r:id="rId14"/>
    <p:sldId id="2992" r:id="rId15"/>
    <p:sldId id="2985" r:id="rId16"/>
    <p:sldId id="2984" r:id="rId17"/>
    <p:sldId id="2983" r:id="rId18"/>
    <p:sldId id="2982" r:id="rId19"/>
    <p:sldId id="2981" r:id="rId20"/>
    <p:sldId id="2987" r:id="rId21"/>
    <p:sldId id="413" r:id="rId22"/>
    <p:sldId id="2989" r:id="rId23"/>
    <p:sldId id="2976" r:id="rId24"/>
    <p:sldId id="415" r:id="rId25"/>
    <p:sldId id="343" r:id="rId26"/>
    <p:sldId id="388" r:id="rId27"/>
    <p:sldId id="2995" r:id="rId28"/>
    <p:sldId id="3001" r:id="rId29"/>
    <p:sldId id="2999" r:id="rId30"/>
    <p:sldId id="3000" r:id="rId31"/>
    <p:sldId id="2998" r:id="rId32"/>
    <p:sldId id="27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322D"/>
    <a:srgbClr val="F22A34"/>
    <a:srgbClr val="FC6C68"/>
    <a:srgbClr val="F1131E"/>
    <a:srgbClr val="E0F60E"/>
    <a:srgbClr val="CDCA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114" d="100"/>
          <a:sy n="114" d="100"/>
        </p:scale>
        <p:origin x="474"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3125"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35ABBB31-BA8E-0E90-2E00-B2A886495E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a:extLst>
              <a:ext uri="{FF2B5EF4-FFF2-40B4-BE49-F238E27FC236}">
                <a16:creationId xmlns:a16="http://schemas.microsoft.com/office/drawing/2014/main" id="{1881E7E9-569C-EE28-2FB5-DBED1A23AA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88D617-8164-4C65-A73D-49F21DB44245}" type="datetimeFigureOut">
              <a:rPr lang="en-US" smtClean="0"/>
              <a:pPr/>
              <a:t>7/12/2022</a:t>
            </a:fld>
            <a:endParaRPr lang="en-US"/>
          </a:p>
        </p:txBody>
      </p:sp>
      <p:sp>
        <p:nvSpPr>
          <p:cNvPr id="4" name="Θέση υποσέλιδου 3">
            <a:extLst>
              <a:ext uri="{FF2B5EF4-FFF2-40B4-BE49-F238E27FC236}">
                <a16:creationId xmlns:a16="http://schemas.microsoft.com/office/drawing/2014/main" id="{F4EFD59A-0063-02EF-35C0-158362BC3E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Θέση αριθμού διαφάνειας 4">
            <a:extLst>
              <a:ext uri="{FF2B5EF4-FFF2-40B4-BE49-F238E27FC236}">
                <a16:creationId xmlns:a16="http://schemas.microsoft.com/office/drawing/2014/main" id="{33F1F45B-F79E-E906-90F4-9A197C11E9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14B83E-7F78-4D32-B592-F6CBAC8007B3}" type="slidenum">
              <a:rPr lang="en-US" smtClean="0"/>
              <a:pPr/>
              <a:t>‹#›</a:t>
            </a:fld>
            <a:endParaRPr lang="en-US"/>
          </a:p>
        </p:txBody>
      </p:sp>
    </p:spTree>
    <p:extLst>
      <p:ext uri="{BB962C8B-B14F-4D97-AF65-F5344CB8AC3E}">
        <p14:creationId xmlns:p14="http://schemas.microsoft.com/office/powerpoint/2010/main" val="3356504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105.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106.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107.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108.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112.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113.xml.rels><?xml version="1.0" encoding="UTF-8" standalone="yes"?>
<Relationships xmlns="http://schemas.openxmlformats.org/package/2006/relationships"><Relationship Id="rId3" Type="http://schemas.openxmlformats.org/officeDocument/2006/relationships/hyperlink" Target="https://twitter.com/" TargetMode="External"/><Relationship Id="rId2" Type="http://schemas.openxmlformats.org/officeDocument/2006/relationships/hyperlink" Target="https://www.linkedin.com/" TargetMode="External"/><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hyperlink" Target="https://www.linkedin.com/" TargetMode="External"/><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119.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twitter.com/" TargetMode="External"/><Relationship Id="rId2" Type="http://schemas.openxmlformats.org/officeDocument/2006/relationships/hyperlink" Target="https://www.linkedin.com/" TargetMode="External"/><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121.xml.rels><?xml version="1.0" encoding="UTF-8" standalone="yes"?>
<Relationships xmlns="http://schemas.openxmlformats.org/package/2006/relationships"><Relationship Id="rId2" Type="http://schemas.openxmlformats.org/officeDocument/2006/relationships/hyperlink" Target="https://www.facebook.com" TargetMode="External"/><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123.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124.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125.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twitter.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41.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51.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55.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56.xml.rels><?xml version="1.0" encoding="UTF-8" standalone="yes"?>
<Relationships xmlns="http://schemas.openxmlformats.org/package/2006/relationships"><Relationship Id="rId3" Type="http://schemas.openxmlformats.org/officeDocument/2006/relationships/hyperlink" Target="https://twitter.com/" TargetMode="External"/><Relationship Id="rId2" Type="http://schemas.openxmlformats.org/officeDocument/2006/relationships/hyperlink" Target="https://www.linkedin.com/" TargetMode="External"/><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hyperlink" Target="https://www.linkedin.com/" TargetMode="External"/><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61.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62.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63.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64.xml.rels><?xml version="1.0" encoding="UTF-8" standalone="yes"?>
<Relationships xmlns="http://schemas.openxmlformats.org/package/2006/relationships"><Relationship Id="rId2" Type="http://schemas.openxmlformats.org/officeDocument/2006/relationships/hyperlink" Target="https://www.facebook.com" TargetMode="External"/><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66.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67.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68.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72.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73.xml.rels><?xml version="1.0" encoding="UTF-8" standalone="yes"?>
<Relationships xmlns="http://schemas.openxmlformats.org/package/2006/relationships"><Relationship Id="rId3" Type="http://schemas.openxmlformats.org/officeDocument/2006/relationships/hyperlink" Target="https://twitter.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75.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76.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77.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78.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79.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81.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82.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83.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84.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85.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86.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87.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88.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89.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91.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92.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93.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94.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95.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96.xml.rels><?xml version="1.0" encoding="UTF-8" standalone="yes"?>
<Relationships xmlns="http://schemas.openxmlformats.org/package/2006/relationships"><Relationship Id="rId2" Type="http://schemas.openxmlformats.org/officeDocument/2006/relationships/hyperlink" Target="https://twitter.com/" TargetMode="External"/><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98.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99.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12DB9995-D3FD-47E7-85B7-8BE236C57850}" type="datetimeFigureOut">
              <a:rPr lang="el-GR" smtClean="0"/>
              <a:pPr/>
              <a:t>12/7/2022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F58A05F-F170-4C59-A096-5511605FD6FD}" type="slidenum">
              <a:rPr lang="el-GR" smtClean="0"/>
              <a:pPr/>
              <a:t>‹#›</a:t>
            </a:fld>
            <a:endParaRPr lang="el-GR"/>
          </a:p>
        </p:txBody>
      </p:sp>
    </p:spTree>
    <p:extLst>
      <p:ext uri="{BB962C8B-B14F-4D97-AF65-F5344CB8AC3E}">
        <p14:creationId xmlns:p14="http://schemas.microsoft.com/office/powerpoint/2010/main" val="291366574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2DB9995-D3FD-47E7-85B7-8BE236C57850}" type="datetimeFigureOut">
              <a:rPr lang="el-GR" smtClean="0"/>
              <a:pPr/>
              <a:t>12/7/2022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F58A05F-F170-4C59-A096-5511605FD6FD}" type="slidenum">
              <a:rPr lang="el-GR" smtClean="0"/>
              <a:pPr/>
              <a:t>‹#›</a:t>
            </a:fld>
            <a:endParaRPr lang="el-GR"/>
          </a:p>
        </p:txBody>
      </p:sp>
    </p:spTree>
    <p:extLst>
      <p:ext uri="{BB962C8B-B14F-4D97-AF65-F5344CB8AC3E}">
        <p14:creationId xmlns:p14="http://schemas.microsoft.com/office/powerpoint/2010/main" val="320518364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8F411E65-1B7F-44E6-8494-736D687615AA}"/>
              </a:ext>
            </a:extLst>
          </p:cNvPr>
          <p:cNvSpPr>
            <a:spLocks noGrp="1"/>
          </p:cNvSpPr>
          <p:nvPr>
            <p:ph type="pic" sz="quarter" idx="11"/>
          </p:nvPr>
        </p:nvSpPr>
        <p:spPr>
          <a:xfrm>
            <a:off x="-2" y="647700"/>
            <a:ext cx="11529893" cy="5524500"/>
          </a:xfrm>
          <a:custGeom>
            <a:avLst/>
            <a:gdLst>
              <a:gd name="connsiteX0" fmla="*/ 0 w 23062788"/>
              <a:gd name="connsiteY0" fmla="*/ 0 h 11049000"/>
              <a:gd name="connsiteX1" fmla="*/ 23062788 w 23062788"/>
              <a:gd name="connsiteY1" fmla="*/ 0 h 11049000"/>
              <a:gd name="connsiteX2" fmla="*/ 23062788 w 23062788"/>
              <a:gd name="connsiteY2" fmla="*/ 11049000 h 11049000"/>
              <a:gd name="connsiteX3" fmla="*/ 0 w 23062788"/>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23062788" h="11049000">
                <a:moveTo>
                  <a:pt x="0" y="0"/>
                </a:moveTo>
                <a:lnTo>
                  <a:pt x="23062788" y="0"/>
                </a:lnTo>
                <a:lnTo>
                  <a:pt x="23062788" y="11049000"/>
                </a:lnTo>
                <a:lnTo>
                  <a:pt x="0" y="11049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0601396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9565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2" name="Picture Placeholder 33">
            <a:extLst>
              <a:ext uri="{FF2B5EF4-FFF2-40B4-BE49-F238E27FC236}">
                <a16:creationId xmlns:a16="http://schemas.microsoft.com/office/drawing/2014/main" id="{83FEAA81-2F7D-4559-8A7B-4255CF8B70C7}"/>
              </a:ext>
            </a:extLst>
          </p:cNvPr>
          <p:cNvSpPr>
            <a:spLocks noGrp="1"/>
          </p:cNvSpPr>
          <p:nvPr>
            <p:ph type="pic" sz="quarter" idx="11"/>
          </p:nvPr>
        </p:nvSpPr>
        <p:spPr>
          <a:xfrm>
            <a:off x="0" y="0"/>
            <a:ext cx="12192000" cy="6858000"/>
          </a:xfrm>
          <a:custGeom>
            <a:avLst/>
            <a:gdLst>
              <a:gd name="connsiteX0" fmla="*/ 0 w 3854219"/>
              <a:gd name="connsiteY0" fmla="*/ 0 h 3409950"/>
              <a:gd name="connsiteX1" fmla="*/ 3854219 w 3854219"/>
              <a:gd name="connsiteY1" fmla="*/ 0 h 3409950"/>
              <a:gd name="connsiteX2" fmla="*/ 3854219 w 3854219"/>
              <a:gd name="connsiteY2" fmla="*/ 3409950 h 3409950"/>
              <a:gd name="connsiteX3" fmla="*/ 0 w 3854219"/>
              <a:gd name="connsiteY3" fmla="*/ 3409950 h 3409950"/>
            </a:gdLst>
            <a:ahLst/>
            <a:cxnLst>
              <a:cxn ang="0">
                <a:pos x="connsiteX0" y="connsiteY0"/>
              </a:cxn>
              <a:cxn ang="0">
                <a:pos x="connsiteX1" y="connsiteY1"/>
              </a:cxn>
              <a:cxn ang="0">
                <a:pos x="connsiteX2" y="connsiteY2"/>
              </a:cxn>
              <a:cxn ang="0">
                <a:pos x="connsiteX3" y="connsiteY3"/>
              </a:cxn>
            </a:cxnLst>
            <a:rect l="l" t="t" r="r" b="b"/>
            <a:pathLst>
              <a:path w="3854219" h="3409950">
                <a:moveTo>
                  <a:pt x="0" y="0"/>
                </a:moveTo>
                <a:lnTo>
                  <a:pt x="3854219" y="0"/>
                </a:lnTo>
                <a:lnTo>
                  <a:pt x="3854219" y="3409950"/>
                </a:lnTo>
                <a:lnTo>
                  <a:pt x="0" y="340995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5" name="Picture Placeholder 4">
            <a:extLst>
              <a:ext uri="{FF2B5EF4-FFF2-40B4-BE49-F238E27FC236}">
                <a16:creationId xmlns:a16="http://schemas.microsoft.com/office/drawing/2014/main" id="{0556D523-0776-45D6-9D0F-E9A1C9474BDF}"/>
              </a:ext>
            </a:extLst>
          </p:cNvPr>
          <p:cNvSpPr>
            <a:spLocks noGrp="1"/>
          </p:cNvSpPr>
          <p:nvPr>
            <p:ph type="pic" sz="quarter" idx="12"/>
          </p:nvPr>
        </p:nvSpPr>
        <p:spPr>
          <a:xfrm>
            <a:off x="1010312" y="647400"/>
            <a:ext cx="10514231" cy="5505751"/>
          </a:xfrm>
          <a:custGeom>
            <a:avLst/>
            <a:gdLst>
              <a:gd name="connsiteX0" fmla="*/ 0 w 21031200"/>
              <a:gd name="connsiteY0" fmla="*/ 0 h 11011501"/>
              <a:gd name="connsiteX1" fmla="*/ 21031200 w 21031200"/>
              <a:gd name="connsiteY1" fmla="*/ 0 h 11011501"/>
              <a:gd name="connsiteX2" fmla="*/ 21031200 w 21031200"/>
              <a:gd name="connsiteY2" fmla="*/ 11011501 h 11011501"/>
              <a:gd name="connsiteX3" fmla="*/ 0 w 21031200"/>
              <a:gd name="connsiteY3" fmla="*/ 11011501 h 11011501"/>
            </a:gdLst>
            <a:ahLst/>
            <a:cxnLst>
              <a:cxn ang="0">
                <a:pos x="connsiteX0" y="connsiteY0"/>
              </a:cxn>
              <a:cxn ang="0">
                <a:pos x="connsiteX1" y="connsiteY1"/>
              </a:cxn>
              <a:cxn ang="0">
                <a:pos x="connsiteX2" y="connsiteY2"/>
              </a:cxn>
              <a:cxn ang="0">
                <a:pos x="connsiteX3" y="connsiteY3"/>
              </a:cxn>
            </a:cxnLst>
            <a:rect l="l" t="t" r="r" b="b"/>
            <a:pathLst>
              <a:path w="21031200" h="11011501">
                <a:moveTo>
                  <a:pt x="0" y="0"/>
                </a:moveTo>
                <a:lnTo>
                  <a:pt x="21031200" y="0"/>
                </a:lnTo>
                <a:lnTo>
                  <a:pt x="21031200" y="11011501"/>
                </a:lnTo>
                <a:lnTo>
                  <a:pt x="0" y="11011501"/>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83010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33">
            <a:extLst>
              <a:ext uri="{FF2B5EF4-FFF2-40B4-BE49-F238E27FC236}">
                <a16:creationId xmlns:a16="http://schemas.microsoft.com/office/drawing/2014/main" id="{A9C87856-73D7-430A-B5E1-69D70B046ECB}"/>
              </a:ext>
            </a:extLst>
          </p:cNvPr>
          <p:cNvSpPr>
            <a:spLocks noGrp="1"/>
          </p:cNvSpPr>
          <p:nvPr>
            <p:ph type="pic" sz="quarter" idx="11"/>
          </p:nvPr>
        </p:nvSpPr>
        <p:spPr>
          <a:xfrm>
            <a:off x="481348" y="257175"/>
            <a:ext cx="6242427" cy="6238875"/>
          </a:xfrm>
          <a:custGeom>
            <a:avLst/>
            <a:gdLst>
              <a:gd name="connsiteX0" fmla="*/ 0 w 3854219"/>
              <a:gd name="connsiteY0" fmla="*/ 0 h 3409950"/>
              <a:gd name="connsiteX1" fmla="*/ 3854219 w 3854219"/>
              <a:gd name="connsiteY1" fmla="*/ 0 h 3409950"/>
              <a:gd name="connsiteX2" fmla="*/ 3854219 w 3854219"/>
              <a:gd name="connsiteY2" fmla="*/ 3409950 h 3409950"/>
              <a:gd name="connsiteX3" fmla="*/ 0 w 3854219"/>
              <a:gd name="connsiteY3" fmla="*/ 3409950 h 3409950"/>
            </a:gdLst>
            <a:ahLst/>
            <a:cxnLst>
              <a:cxn ang="0">
                <a:pos x="connsiteX0" y="connsiteY0"/>
              </a:cxn>
              <a:cxn ang="0">
                <a:pos x="connsiteX1" y="connsiteY1"/>
              </a:cxn>
              <a:cxn ang="0">
                <a:pos x="connsiteX2" y="connsiteY2"/>
              </a:cxn>
              <a:cxn ang="0">
                <a:pos x="connsiteX3" y="connsiteY3"/>
              </a:cxn>
            </a:cxnLst>
            <a:rect l="l" t="t" r="r" b="b"/>
            <a:pathLst>
              <a:path w="3854219" h="3409950">
                <a:moveTo>
                  <a:pt x="0" y="0"/>
                </a:moveTo>
                <a:lnTo>
                  <a:pt x="3854219" y="0"/>
                </a:lnTo>
                <a:lnTo>
                  <a:pt x="3854219" y="3409950"/>
                </a:lnTo>
                <a:lnTo>
                  <a:pt x="0" y="340995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68729689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4" name="Picture Placeholder 33">
            <a:extLst>
              <a:ext uri="{FF2B5EF4-FFF2-40B4-BE49-F238E27FC236}">
                <a16:creationId xmlns:a16="http://schemas.microsoft.com/office/drawing/2014/main" id="{0206E1CF-DC84-4C15-A75B-49139321C246}"/>
              </a:ext>
            </a:extLst>
          </p:cNvPr>
          <p:cNvSpPr>
            <a:spLocks noGrp="1"/>
          </p:cNvSpPr>
          <p:nvPr>
            <p:ph type="pic" sz="quarter" idx="11"/>
          </p:nvPr>
        </p:nvSpPr>
        <p:spPr>
          <a:xfrm>
            <a:off x="2386100" y="2257425"/>
            <a:ext cx="1926859" cy="1704975"/>
          </a:xfrm>
          <a:custGeom>
            <a:avLst/>
            <a:gdLst>
              <a:gd name="connsiteX0" fmla="*/ 0 w 3854219"/>
              <a:gd name="connsiteY0" fmla="*/ 0 h 3409950"/>
              <a:gd name="connsiteX1" fmla="*/ 3854219 w 3854219"/>
              <a:gd name="connsiteY1" fmla="*/ 0 h 3409950"/>
              <a:gd name="connsiteX2" fmla="*/ 3854219 w 3854219"/>
              <a:gd name="connsiteY2" fmla="*/ 3409950 h 3409950"/>
              <a:gd name="connsiteX3" fmla="*/ 0 w 3854219"/>
              <a:gd name="connsiteY3" fmla="*/ 3409950 h 3409950"/>
            </a:gdLst>
            <a:ahLst/>
            <a:cxnLst>
              <a:cxn ang="0">
                <a:pos x="connsiteX0" y="connsiteY0"/>
              </a:cxn>
              <a:cxn ang="0">
                <a:pos x="connsiteX1" y="connsiteY1"/>
              </a:cxn>
              <a:cxn ang="0">
                <a:pos x="connsiteX2" y="connsiteY2"/>
              </a:cxn>
              <a:cxn ang="0">
                <a:pos x="connsiteX3" y="connsiteY3"/>
              </a:cxn>
            </a:cxnLst>
            <a:rect l="l" t="t" r="r" b="b"/>
            <a:pathLst>
              <a:path w="3854219" h="3409950">
                <a:moveTo>
                  <a:pt x="0" y="0"/>
                </a:moveTo>
                <a:lnTo>
                  <a:pt x="3854219" y="0"/>
                </a:lnTo>
                <a:lnTo>
                  <a:pt x="3854219" y="3409950"/>
                </a:lnTo>
                <a:lnTo>
                  <a:pt x="0" y="340995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5" name="Picture Placeholder 34">
            <a:extLst>
              <a:ext uri="{FF2B5EF4-FFF2-40B4-BE49-F238E27FC236}">
                <a16:creationId xmlns:a16="http://schemas.microsoft.com/office/drawing/2014/main" id="{77B2A9EB-3EF9-441D-9BFF-C67FDD9FAB68}"/>
              </a:ext>
            </a:extLst>
          </p:cNvPr>
          <p:cNvSpPr>
            <a:spLocks noGrp="1"/>
          </p:cNvSpPr>
          <p:nvPr>
            <p:ph type="pic" sz="quarter" idx="12"/>
          </p:nvPr>
        </p:nvSpPr>
        <p:spPr>
          <a:xfrm>
            <a:off x="5132571" y="2257425"/>
            <a:ext cx="1926859" cy="1704975"/>
          </a:xfrm>
          <a:custGeom>
            <a:avLst/>
            <a:gdLst>
              <a:gd name="connsiteX0" fmla="*/ 0 w 3854219"/>
              <a:gd name="connsiteY0" fmla="*/ 0 h 3409950"/>
              <a:gd name="connsiteX1" fmla="*/ 3854219 w 3854219"/>
              <a:gd name="connsiteY1" fmla="*/ 0 h 3409950"/>
              <a:gd name="connsiteX2" fmla="*/ 3854219 w 3854219"/>
              <a:gd name="connsiteY2" fmla="*/ 3409950 h 3409950"/>
              <a:gd name="connsiteX3" fmla="*/ 0 w 3854219"/>
              <a:gd name="connsiteY3" fmla="*/ 3409950 h 3409950"/>
            </a:gdLst>
            <a:ahLst/>
            <a:cxnLst>
              <a:cxn ang="0">
                <a:pos x="connsiteX0" y="connsiteY0"/>
              </a:cxn>
              <a:cxn ang="0">
                <a:pos x="connsiteX1" y="connsiteY1"/>
              </a:cxn>
              <a:cxn ang="0">
                <a:pos x="connsiteX2" y="connsiteY2"/>
              </a:cxn>
              <a:cxn ang="0">
                <a:pos x="connsiteX3" y="connsiteY3"/>
              </a:cxn>
            </a:cxnLst>
            <a:rect l="l" t="t" r="r" b="b"/>
            <a:pathLst>
              <a:path w="3854219" h="3409950">
                <a:moveTo>
                  <a:pt x="0" y="0"/>
                </a:moveTo>
                <a:lnTo>
                  <a:pt x="3854219" y="0"/>
                </a:lnTo>
                <a:lnTo>
                  <a:pt x="3854219" y="3409950"/>
                </a:lnTo>
                <a:lnTo>
                  <a:pt x="0" y="340995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6" name="Picture Placeholder 35">
            <a:extLst>
              <a:ext uri="{FF2B5EF4-FFF2-40B4-BE49-F238E27FC236}">
                <a16:creationId xmlns:a16="http://schemas.microsoft.com/office/drawing/2014/main" id="{11A6328E-DB01-4117-84BA-487C9D7B843E}"/>
              </a:ext>
            </a:extLst>
          </p:cNvPr>
          <p:cNvSpPr>
            <a:spLocks noGrp="1"/>
          </p:cNvSpPr>
          <p:nvPr>
            <p:ph type="pic" sz="quarter" idx="13"/>
          </p:nvPr>
        </p:nvSpPr>
        <p:spPr>
          <a:xfrm>
            <a:off x="7879042" y="2257425"/>
            <a:ext cx="1926859" cy="1704975"/>
          </a:xfrm>
          <a:custGeom>
            <a:avLst/>
            <a:gdLst>
              <a:gd name="connsiteX0" fmla="*/ 0 w 3854219"/>
              <a:gd name="connsiteY0" fmla="*/ 0 h 3409950"/>
              <a:gd name="connsiteX1" fmla="*/ 3854219 w 3854219"/>
              <a:gd name="connsiteY1" fmla="*/ 0 h 3409950"/>
              <a:gd name="connsiteX2" fmla="*/ 3854219 w 3854219"/>
              <a:gd name="connsiteY2" fmla="*/ 3409950 h 3409950"/>
              <a:gd name="connsiteX3" fmla="*/ 0 w 3854219"/>
              <a:gd name="connsiteY3" fmla="*/ 3409950 h 3409950"/>
            </a:gdLst>
            <a:ahLst/>
            <a:cxnLst>
              <a:cxn ang="0">
                <a:pos x="connsiteX0" y="connsiteY0"/>
              </a:cxn>
              <a:cxn ang="0">
                <a:pos x="connsiteX1" y="connsiteY1"/>
              </a:cxn>
              <a:cxn ang="0">
                <a:pos x="connsiteX2" y="connsiteY2"/>
              </a:cxn>
              <a:cxn ang="0">
                <a:pos x="connsiteX3" y="connsiteY3"/>
              </a:cxn>
            </a:cxnLst>
            <a:rect l="l" t="t" r="r" b="b"/>
            <a:pathLst>
              <a:path w="3854219" h="3409950">
                <a:moveTo>
                  <a:pt x="0" y="0"/>
                </a:moveTo>
                <a:lnTo>
                  <a:pt x="3854219" y="0"/>
                </a:lnTo>
                <a:lnTo>
                  <a:pt x="3854219" y="3409950"/>
                </a:lnTo>
                <a:lnTo>
                  <a:pt x="0" y="340995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46697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3" name="Picture Placeholder 32">
            <a:extLst>
              <a:ext uri="{FF2B5EF4-FFF2-40B4-BE49-F238E27FC236}">
                <a16:creationId xmlns:a16="http://schemas.microsoft.com/office/drawing/2014/main" id="{DD12AA5B-0161-439B-AFE7-EBA424A71642}"/>
              </a:ext>
            </a:extLst>
          </p:cNvPr>
          <p:cNvSpPr>
            <a:spLocks noGrp="1"/>
          </p:cNvSpPr>
          <p:nvPr>
            <p:ph type="pic" sz="quarter" idx="12"/>
          </p:nvPr>
        </p:nvSpPr>
        <p:spPr>
          <a:xfrm>
            <a:off x="2138237" y="1991032"/>
            <a:ext cx="2875561" cy="2875936"/>
          </a:xfrm>
          <a:custGeom>
            <a:avLst/>
            <a:gdLst>
              <a:gd name="connsiteX0" fmla="*/ 0 w 5751871"/>
              <a:gd name="connsiteY0" fmla="*/ 0 h 5751871"/>
              <a:gd name="connsiteX1" fmla="*/ 5751871 w 5751871"/>
              <a:gd name="connsiteY1" fmla="*/ 0 h 5751871"/>
              <a:gd name="connsiteX2" fmla="*/ 5751871 w 5751871"/>
              <a:gd name="connsiteY2" fmla="*/ 5751871 h 5751871"/>
              <a:gd name="connsiteX3" fmla="*/ 0 w 5751871"/>
              <a:gd name="connsiteY3" fmla="*/ 5751871 h 5751871"/>
            </a:gdLst>
            <a:ahLst/>
            <a:cxnLst>
              <a:cxn ang="0">
                <a:pos x="connsiteX0" y="connsiteY0"/>
              </a:cxn>
              <a:cxn ang="0">
                <a:pos x="connsiteX1" y="connsiteY1"/>
              </a:cxn>
              <a:cxn ang="0">
                <a:pos x="connsiteX2" y="connsiteY2"/>
              </a:cxn>
              <a:cxn ang="0">
                <a:pos x="connsiteX3" y="connsiteY3"/>
              </a:cxn>
            </a:cxnLst>
            <a:rect l="l" t="t" r="r" b="b"/>
            <a:pathLst>
              <a:path w="5751871" h="5751871">
                <a:moveTo>
                  <a:pt x="0" y="0"/>
                </a:moveTo>
                <a:lnTo>
                  <a:pt x="5751871" y="0"/>
                </a:lnTo>
                <a:lnTo>
                  <a:pt x="5751871" y="5751871"/>
                </a:lnTo>
                <a:lnTo>
                  <a:pt x="0" y="5751871"/>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4993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43" name="Picture Placeholder 42">
            <a:extLst>
              <a:ext uri="{FF2B5EF4-FFF2-40B4-BE49-F238E27FC236}">
                <a16:creationId xmlns:a16="http://schemas.microsoft.com/office/drawing/2014/main" id="{032791E2-7C84-4B1E-B519-D479D3581504}"/>
              </a:ext>
            </a:extLst>
          </p:cNvPr>
          <p:cNvSpPr>
            <a:spLocks noGrp="1"/>
          </p:cNvSpPr>
          <p:nvPr>
            <p:ph type="pic" sz="quarter" idx="11"/>
          </p:nvPr>
        </p:nvSpPr>
        <p:spPr>
          <a:xfrm>
            <a:off x="1010313" y="2257425"/>
            <a:ext cx="1926859" cy="1704975"/>
          </a:xfrm>
          <a:custGeom>
            <a:avLst/>
            <a:gdLst>
              <a:gd name="connsiteX0" fmla="*/ 0 w 3854219"/>
              <a:gd name="connsiteY0" fmla="*/ 0 h 3409950"/>
              <a:gd name="connsiteX1" fmla="*/ 3854219 w 3854219"/>
              <a:gd name="connsiteY1" fmla="*/ 0 h 3409950"/>
              <a:gd name="connsiteX2" fmla="*/ 3854219 w 3854219"/>
              <a:gd name="connsiteY2" fmla="*/ 3409950 h 3409950"/>
              <a:gd name="connsiteX3" fmla="*/ 0 w 3854219"/>
              <a:gd name="connsiteY3" fmla="*/ 3409950 h 3409950"/>
            </a:gdLst>
            <a:ahLst/>
            <a:cxnLst>
              <a:cxn ang="0">
                <a:pos x="connsiteX0" y="connsiteY0"/>
              </a:cxn>
              <a:cxn ang="0">
                <a:pos x="connsiteX1" y="connsiteY1"/>
              </a:cxn>
              <a:cxn ang="0">
                <a:pos x="connsiteX2" y="connsiteY2"/>
              </a:cxn>
              <a:cxn ang="0">
                <a:pos x="connsiteX3" y="connsiteY3"/>
              </a:cxn>
            </a:cxnLst>
            <a:rect l="l" t="t" r="r" b="b"/>
            <a:pathLst>
              <a:path w="3854219" h="3409950">
                <a:moveTo>
                  <a:pt x="0" y="0"/>
                </a:moveTo>
                <a:lnTo>
                  <a:pt x="3854219" y="0"/>
                </a:lnTo>
                <a:lnTo>
                  <a:pt x="3854219" y="3409950"/>
                </a:lnTo>
                <a:lnTo>
                  <a:pt x="0" y="340995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44" name="Picture Placeholder 43">
            <a:extLst>
              <a:ext uri="{FF2B5EF4-FFF2-40B4-BE49-F238E27FC236}">
                <a16:creationId xmlns:a16="http://schemas.microsoft.com/office/drawing/2014/main" id="{EFE3955B-D042-4EFC-9100-27AA1B2032F8}"/>
              </a:ext>
            </a:extLst>
          </p:cNvPr>
          <p:cNvSpPr>
            <a:spLocks noGrp="1"/>
          </p:cNvSpPr>
          <p:nvPr>
            <p:ph type="pic" sz="quarter" idx="12"/>
          </p:nvPr>
        </p:nvSpPr>
        <p:spPr>
          <a:xfrm>
            <a:off x="3101456" y="2257425"/>
            <a:ext cx="1926859" cy="1704975"/>
          </a:xfrm>
          <a:custGeom>
            <a:avLst/>
            <a:gdLst>
              <a:gd name="connsiteX0" fmla="*/ 0 w 3854219"/>
              <a:gd name="connsiteY0" fmla="*/ 0 h 3409950"/>
              <a:gd name="connsiteX1" fmla="*/ 3854219 w 3854219"/>
              <a:gd name="connsiteY1" fmla="*/ 0 h 3409950"/>
              <a:gd name="connsiteX2" fmla="*/ 3854219 w 3854219"/>
              <a:gd name="connsiteY2" fmla="*/ 3409950 h 3409950"/>
              <a:gd name="connsiteX3" fmla="*/ 0 w 3854219"/>
              <a:gd name="connsiteY3" fmla="*/ 3409950 h 3409950"/>
            </a:gdLst>
            <a:ahLst/>
            <a:cxnLst>
              <a:cxn ang="0">
                <a:pos x="connsiteX0" y="connsiteY0"/>
              </a:cxn>
              <a:cxn ang="0">
                <a:pos x="connsiteX1" y="connsiteY1"/>
              </a:cxn>
              <a:cxn ang="0">
                <a:pos x="connsiteX2" y="connsiteY2"/>
              </a:cxn>
              <a:cxn ang="0">
                <a:pos x="connsiteX3" y="connsiteY3"/>
              </a:cxn>
            </a:cxnLst>
            <a:rect l="l" t="t" r="r" b="b"/>
            <a:pathLst>
              <a:path w="3854219" h="3409950">
                <a:moveTo>
                  <a:pt x="0" y="0"/>
                </a:moveTo>
                <a:lnTo>
                  <a:pt x="3854219" y="0"/>
                </a:lnTo>
                <a:lnTo>
                  <a:pt x="3854219" y="3409950"/>
                </a:lnTo>
                <a:lnTo>
                  <a:pt x="0" y="340995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45" name="Picture Placeholder 44">
            <a:extLst>
              <a:ext uri="{FF2B5EF4-FFF2-40B4-BE49-F238E27FC236}">
                <a16:creationId xmlns:a16="http://schemas.microsoft.com/office/drawing/2014/main" id="{950AE628-F62C-4449-9B98-2FB2113694DE}"/>
              </a:ext>
            </a:extLst>
          </p:cNvPr>
          <p:cNvSpPr>
            <a:spLocks noGrp="1"/>
          </p:cNvSpPr>
          <p:nvPr>
            <p:ph type="pic" sz="quarter" idx="13"/>
          </p:nvPr>
        </p:nvSpPr>
        <p:spPr>
          <a:xfrm>
            <a:off x="5192600" y="2257425"/>
            <a:ext cx="1926859" cy="1704975"/>
          </a:xfrm>
          <a:custGeom>
            <a:avLst/>
            <a:gdLst>
              <a:gd name="connsiteX0" fmla="*/ 0 w 3854219"/>
              <a:gd name="connsiteY0" fmla="*/ 0 h 3409950"/>
              <a:gd name="connsiteX1" fmla="*/ 3854219 w 3854219"/>
              <a:gd name="connsiteY1" fmla="*/ 0 h 3409950"/>
              <a:gd name="connsiteX2" fmla="*/ 3854219 w 3854219"/>
              <a:gd name="connsiteY2" fmla="*/ 3409950 h 3409950"/>
              <a:gd name="connsiteX3" fmla="*/ 0 w 3854219"/>
              <a:gd name="connsiteY3" fmla="*/ 3409950 h 3409950"/>
            </a:gdLst>
            <a:ahLst/>
            <a:cxnLst>
              <a:cxn ang="0">
                <a:pos x="connsiteX0" y="connsiteY0"/>
              </a:cxn>
              <a:cxn ang="0">
                <a:pos x="connsiteX1" y="connsiteY1"/>
              </a:cxn>
              <a:cxn ang="0">
                <a:pos x="connsiteX2" y="connsiteY2"/>
              </a:cxn>
              <a:cxn ang="0">
                <a:pos x="connsiteX3" y="connsiteY3"/>
              </a:cxn>
            </a:cxnLst>
            <a:rect l="l" t="t" r="r" b="b"/>
            <a:pathLst>
              <a:path w="3854219" h="3409950">
                <a:moveTo>
                  <a:pt x="0" y="0"/>
                </a:moveTo>
                <a:lnTo>
                  <a:pt x="3854219" y="0"/>
                </a:lnTo>
                <a:lnTo>
                  <a:pt x="3854219" y="3409950"/>
                </a:lnTo>
                <a:lnTo>
                  <a:pt x="0" y="340995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46" name="Picture Placeholder 45">
            <a:extLst>
              <a:ext uri="{FF2B5EF4-FFF2-40B4-BE49-F238E27FC236}">
                <a16:creationId xmlns:a16="http://schemas.microsoft.com/office/drawing/2014/main" id="{69A875FD-7EFD-47AE-B810-35705ED63FFD}"/>
              </a:ext>
            </a:extLst>
          </p:cNvPr>
          <p:cNvSpPr>
            <a:spLocks noGrp="1"/>
          </p:cNvSpPr>
          <p:nvPr>
            <p:ph type="pic" sz="quarter" idx="14"/>
          </p:nvPr>
        </p:nvSpPr>
        <p:spPr>
          <a:xfrm>
            <a:off x="7234716" y="2257425"/>
            <a:ext cx="1926859" cy="1704975"/>
          </a:xfrm>
          <a:custGeom>
            <a:avLst/>
            <a:gdLst>
              <a:gd name="connsiteX0" fmla="*/ 0 w 3854219"/>
              <a:gd name="connsiteY0" fmla="*/ 0 h 3409950"/>
              <a:gd name="connsiteX1" fmla="*/ 3854219 w 3854219"/>
              <a:gd name="connsiteY1" fmla="*/ 0 h 3409950"/>
              <a:gd name="connsiteX2" fmla="*/ 3854219 w 3854219"/>
              <a:gd name="connsiteY2" fmla="*/ 3409950 h 3409950"/>
              <a:gd name="connsiteX3" fmla="*/ 0 w 3854219"/>
              <a:gd name="connsiteY3" fmla="*/ 3409950 h 3409950"/>
            </a:gdLst>
            <a:ahLst/>
            <a:cxnLst>
              <a:cxn ang="0">
                <a:pos x="connsiteX0" y="connsiteY0"/>
              </a:cxn>
              <a:cxn ang="0">
                <a:pos x="connsiteX1" y="connsiteY1"/>
              </a:cxn>
              <a:cxn ang="0">
                <a:pos x="connsiteX2" y="connsiteY2"/>
              </a:cxn>
              <a:cxn ang="0">
                <a:pos x="connsiteX3" y="connsiteY3"/>
              </a:cxn>
            </a:cxnLst>
            <a:rect l="l" t="t" r="r" b="b"/>
            <a:pathLst>
              <a:path w="3854219" h="3409950">
                <a:moveTo>
                  <a:pt x="0" y="0"/>
                </a:moveTo>
                <a:lnTo>
                  <a:pt x="3854219" y="0"/>
                </a:lnTo>
                <a:lnTo>
                  <a:pt x="3854219" y="3409950"/>
                </a:lnTo>
                <a:lnTo>
                  <a:pt x="0" y="340995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47" name="Picture Placeholder 46">
            <a:extLst>
              <a:ext uri="{FF2B5EF4-FFF2-40B4-BE49-F238E27FC236}">
                <a16:creationId xmlns:a16="http://schemas.microsoft.com/office/drawing/2014/main" id="{2F2F9939-CBE5-4747-8C5D-922FDC1C1CFE}"/>
              </a:ext>
            </a:extLst>
          </p:cNvPr>
          <p:cNvSpPr>
            <a:spLocks noGrp="1"/>
          </p:cNvSpPr>
          <p:nvPr>
            <p:ph type="pic" sz="quarter" idx="15"/>
          </p:nvPr>
        </p:nvSpPr>
        <p:spPr>
          <a:xfrm>
            <a:off x="9276831" y="2257425"/>
            <a:ext cx="1926858" cy="1704975"/>
          </a:xfrm>
          <a:custGeom>
            <a:avLst/>
            <a:gdLst>
              <a:gd name="connsiteX0" fmla="*/ 0 w 3854218"/>
              <a:gd name="connsiteY0" fmla="*/ 0 h 3409950"/>
              <a:gd name="connsiteX1" fmla="*/ 3854218 w 3854218"/>
              <a:gd name="connsiteY1" fmla="*/ 0 h 3409950"/>
              <a:gd name="connsiteX2" fmla="*/ 3854218 w 3854218"/>
              <a:gd name="connsiteY2" fmla="*/ 3409950 h 3409950"/>
              <a:gd name="connsiteX3" fmla="*/ 0 w 3854218"/>
              <a:gd name="connsiteY3" fmla="*/ 3409950 h 3409950"/>
            </a:gdLst>
            <a:ahLst/>
            <a:cxnLst>
              <a:cxn ang="0">
                <a:pos x="connsiteX0" y="connsiteY0"/>
              </a:cxn>
              <a:cxn ang="0">
                <a:pos x="connsiteX1" y="connsiteY1"/>
              </a:cxn>
              <a:cxn ang="0">
                <a:pos x="connsiteX2" y="connsiteY2"/>
              </a:cxn>
              <a:cxn ang="0">
                <a:pos x="connsiteX3" y="connsiteY3"/>
              </a:cxn>
            </a:cxnLst>
            <a:rect l="l" t="t" r="r" b="b"/>
            <a:pathLst>
              <a:path w="3854218" h="3409950">
                <a:moveTo>
                  <a:pt x="0" y="0"/>
                </a:moveTo>
                <a:lnTo>
                  <a:pt x="3854218" y="0"/>
                </a:lnTo>
                <a:lnTo>
                  <a:pt x="3854218" y="3409950"/>
                </a:lnTo>
                <a:lnTo>
                  <a:pt x="0" y="340995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45647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5" name="Picture Placeholder 34">
            <a:extLst>
              <a:ext uri="{FF2B5EF4-FFF2-40B4-BE49-F238E27FC236}">
                <a16:creationId xmlns:a16="http://schemas.microsoft.com/office/drawing/2014/main" id="{55541C4D-A1D1-493A-8547-B708240F2F00}"/>
              </a:ext>
            </a:extLst>
          </p:cNvPr>
          <p:cNvSpPr>
            <a:spLocks noGrp="1"/>
          </p:cNvSpPr>
          <p:nvPr>
            <p:ph type="pic" sz="quarter" idx="11"/>
          </p:nvPr>
        </p:nvSpPr>
        <p:spPr>
          <a:xfrm>
            <a:off x="1010312" y="4357771"/>
            <a:ext cx="3504744" cy="2619375"/>
          </a:xfrm>
          <a:custGeom>
            <a:avLst/>
            <a:gdLst>
              <a:gd name="connsiteX0" fmla="*/ 0 w 7010400"/>
              <a:gd name="connsiteY0" fmla="*/ 0 h 5238750"/>
              <a:gd name="connsiteX1" fmla="*/ 7010400 w 7010400"/>
              <a:gd name="connsiteY1" fmla="*/ 0 h 5238750"/>
              <a:gd name="connsiteX2" fmla="*/ 7010400 w 7010400"/>
              <a:gd name="connsiteY2" fmla="*/ 5238750 h 5238750"/>
              <a:gd name="connsiteX3" fmla="*/ 0 w 7010400"/>
              <a:gd name="connsiteY3" fmla="*/ 5238750 h 5238750"/>
            </a:gdLst>
            <a:ahLst/>
            <a:cxnLst>
              <a:cxn ang="0">
                <a:pos x="connsiteX0" y="connsiteY0"/>
              </a:cxn>
              <a:cxn ang="0">
                <a:pos x="connsiteX1" y="connsiteY1"/>
              </a:cxn>
              <a:cxn ang="0">
                <a:pos x="connsiteX2" y="connsiteY2"/>
              </a:cxn>
              <a:cxn ang="0">
                <a:pos x="connsiteX3" y="connsiteY3"/>
              </a:cxn>
            </a:cxnLst>
            <a:rect l="l" t="t" r="r" b="b"/>
            <a:pathLst>
              <a:path w="7010400" h="5238750">
                <a:moveTo>
                  <a:pt x="0" y="0"/>
                </a:moveTo>
                <a:lnTo>
                  <a:pt x="7010400" y="0"/>
                </a:lnTo>
                <a:lnTo>
                  <a:pt x="7010400" y="5238750"/>
                </a:lnTo>
                <a:lnTo>
                  <a:pt x="0" y="523875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8" name="Picture Placeholder 37">
            <a:extLst>
              <a:ext uri="{FF2B5EF4-FFF2-40B4-BE49-F238E27FC236}">
                <a16:creationId xmlns:a16="http://schemas.microsoft.com/office/drawing/2014/main" id="{10323BDD-FDAD-4B17-9EC0-CBB895127DE2}"/>
              </a:ext>
            </a:extLst>
          </p:cNvPr>
          <p:cNvSpPr>
            <a:spLocks noGrp="1"/>
          </p:cNvSpPr>
          <p:nvPr>
            <p:ph type="pic" sz="quarter" idx="12"/>
          </p:nvPr>
        </p:nvSpPr>
        <p:spPr>
          <a:xfrm>
            <a:off x="4515055" y="4357772"/>
            <a:ext cx="3504744" cy="2619375"/>
          </a:xfrm>
          <a:custGeom>
            <a:avLst/>
            <a:gdLst>
              <a:gd name="connsiteX0" fmla="*/ 0 w 7010400"/>
              <a:gd name="connsiteY0" fmla="*/ 0 h 5238750"/>
              <a:gd name="connsiteX1" fmla="*/ 7010400 w 7010400"/>
              <a:gd name="connsiteY1" fmla="*/ 0 h 5238750"/>
              <a:gd name="connsiteX2" fmla="*/ 7010400 w 7010400"/>
              <a:gd name="connsiteY2" fmla="*/ 5238750 h 5238750"/>
              <a:gd name="connsiteX3" fmla="*/ 0 w 7010400"/>
              <a:gd name="connsiteY3" fmla="*/ 5238750 h 5238750"/>
            </a:gdLst>
            <a:ahLst/>
            <a:cxnLst>
              <a:cxn ang="0">
                <a:pos x="connsiteX0" y="connsiteY0"/>
              </a:cxn>
              <a:cxn ang="0">
                <a:pos x="connsiteX1" y="connsiteY1"/>
              </a:cxn>
              <a:cxn ang="0">
                <a:pos x="connsiteX2" y="connsiteY2"/>
              </a:cxn>
              <a:cxn ang="0">
                <a:pos x="connsiteX3" y="connsiteY3"/>
              </a:cxn>
            </a:cxnLst>
            <a:rect l="l" t="t" r="r" b="b"/>
            <a:pathLst>
              <a:path w="7010400" h="5238750">
                <a:moveTo>
                  <a:pt x="0" y="0"/>
                </a:moveTo>
                <a:lnTo>
                  <a:pt x="7010400" y="0"/>
                </a:lnTo>
                <a:lnTo>
                  <a:pt x="7010400" y="5238750"/>
                </a:lnTo>
                <a:lnTo>
                  <a:pt x="0" y="523875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9" name="Picture Placeholder 38">
            <a:extLst>
              <a:ext uri="{FF2B5EF4-FFF2-40B4-BE49-F238E27FC236}">
                <a16:creationId xmlns:a16="http://schemas.microsoft.com/office/drawing/2014/main" id="{7B9D4458-5A68-4C82-9759-3F61B7D6A093}"/>
              </a:ext>
            </a:extLst>
          </p:cNvPr>
          <p:cNvSpPr>
            <a:spLocks noGrp="1"/>
          </p:cNvSpPr>
          <p:nvPr>
            <p:ph type="pic" sz="quarter" idx="13"/>
          </p:nvPr>
        </p:nvSpPr>
        <p:spPr>
          <a:xfrm>
            <a:off x="8019799" y="4357772"/>
            <a:ext cx="3504744" cy="2619375"/>
          </a:xfrm>
          <a:custGeom>
            <a:avLst/>
            <a:gdLst>
              <a:gd name="connsiteX0" fmla="*/ 0 w 7010400"/>
              <a:gd name="connsiteY0" fmla="*/ 0 h 5238750"/>
              <a:gd name="connsiteX1" fmla="*/ 7010400 w 7010400"/>
              <a:gd name="connsiteY1" fmla="*/ 0 h 5238750"/>
              <a:gd name="connsiteX2" fmla="*/ 7010400 w 7010400"/>
              <a:gd name="connsiteY2" fmla="*/ 5238750 h 5238750"/>
              <a:gd name="connsiteX3" fmla="*/ 0 w 7010400"/>
              <a:gd name="connsiteY3" fmla="*/ 5238750 h 5238750"/>
            </a:gdLst>
            <a:ahLst/>
            <a:cxnLst>
              <a:cxn ang="0">
                <a:pos x="connsiteX0" y="connsiteY0"/>
              </a:cxn>
              <a:cxn ang="0">
                <a:pos x="connsiteX1" y="connsiteY1"/>
              </a:cxn>
              <a:cxn ang="0">
                <a:pos x="connsiteX2" y="connsiteY2"/>
              </a:cxn>
              <a:cxn ang="0">
                <a:pos x="connsiteX3" y="connsiteY3"/>
              </a:cxn>
            </a:cxnLst>
            <a:rect l="l" t="t" r="r" b="b"/>
            <a:pathLst>
              <a:path w="7010400" h="5238750">
                <a:moveTo>
                  <a:pt x="0" y="0"/>
                </a:moveTo>
                <a:lnTo>
                  <a:pt x="7010400" y="0"/>
                </a:lnTo>
                <a:lnTo>
                  <a:pt x="7010400" y="5238750"/>
                </a:lnTo>
                <a:lnTo>
                  <a:pt x="0" y="523875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Tree>
    <p:extLst>
      <p:ext uri="{BB962C8B-B14F-4D97-AF65-F5344CB8AC3E}">
        <p14:creationId xmlns:p14="http://schemas.microsoft.com/office/powerpoint/2010/main" val="138184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par>
                                <p:cTn id="77" presetID="2" presetClass="entr" presetSubtype="4" decel="100000" fill="hold" grpId="0" nodeType="withEffect">
                                  <p:stCondLst>
                                    <p:cond delay="10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1000" fill="hold"/>
                                        <p:tgtEl>
                                          <p:spTgt spid="35"/>
                                        </p:tgtEl>
                                        <p:attrNameLst>
                                          <p:attrName>ppt_x</p:attrName>
                                        </p:attrNameLst>
                                      </p:cBhvr>
                                      <p:tavLst>
                                        <p:tav tm="0">
                                          <p:val>
                                            <p:strVal val="#ppt_x"/>
                                          </p:val>
                                        </p:tav>
                                        <p:tav tm="100000">
                                          <p:val>
                                            <p:strVal val="#ppt_x"/>
                                          </p:val>
                                        </p:tav>
                                      </p:tavLst>
                                    </p:anim>
                                    <p:anim calcmode="lin" valueType="num">
                                      <p:cBhvr additive="base">
                                        <p:cTn id="80" dur="1000" fill="hold"/>
                                        <p:tgtEl>
                                          <p:spTgt spid="35"/>
                                        </p:tgtEl>
                                        <p:attrNameLst>
                                          <p:attrName>ppt_y</p:attrName>
                                        </p:attrNameLst>
                                      </p:cBhvr>
                                      <p:tavLst>
                                        <p:tav tm="0">
                                          <p:val>
                                            <p:strVal val="1+#ppt_h/2"/>
                                          </p:val>
                                        </p:tav>
                                        <p:tav tm="100000">
                                          <p:val>
                                            <p:strVal val="#ppt_y"/>
                                          </p:val>
                                        </p:tav>
                                      </p:tavLst>
                                    </p:anim>
                                  </p:childTnLst>
                                </p:cTn>
                              </p:par>
                              <p:par>
                                <p:cTn id="81" presetID="2" presetClass="entr" presetSubtype="4" decel="100000" fill="hold" grpId="0" nodeType="withEffect">
                                  <p:stCondLst>
                                    <p:cond delay="300"/>
                                  </p:stCondLst>
                                  <p:childTnLst>
                                    <p:set>
                                      <p:cBhvr>
                                        <p:cTn id="82" dur="1" fill="hold">
                                          <p:stCondLst>
                                            <p:cond delay="0"/>
                                          </p:stCondLst>
                                        </p:cTn>
                                        <p:tgtEl>
                                          <p:spTgt spid="38"/>
                                        </p:tgtEl>
                                        <p:attrNameLst>
                                          <p:attrName>style.visibility</p:attrName>
                                        </p:attrNameLst>
                                      </p:cBhvr>
                                      <p:to>
                                        <p:strVal val="visible"/>
                                      </p:to>
                                    </p:set>
                                    <p:anim calcmode="lin" valueType="num">
                                      <p:cBhvr additive="base">
                                        <p:cTn id="83" dur="1000" fill="hold"/>
                                        <p:tgtEl>
                                          <p:spTgt spid="38"/>
                                        </p:tgtEl>
                                        <p:attrNameLst>
                                          <p:attrName>ppt_x</p:attrName>
                                        </p:attrNameLst>
                                      </p:cBhvr>
                                      <p:tavLst>
                                        <p:tav tm="0">
                                          <p:val>
                                            <p:strVal val="#ppt_x"/>
                                          </p:val>
                                        </p:tav>
                                        <p:tav tm="100000">
                                          <p:val>
                                            <p:strVal val="#ppt_x"/>
                                          </p:val>
                                        </p:tav>
                                      </p:tavLst>
                                    </p:anim>
                                    <p:anim calcmode="lin" valueType="num">
                                      <p:cBhvr additive="base">
                                        <p:cTn id="84" dur="1000" fill="hold"/>
                                        <p:tgtEl>
                                          <p:spTgt spid="38"/>
                                        </p:tgtEl>
                                        <p:attrNameLst>
                                          <p:attrName>ppt_y</p:attrName>
                                        </p:attrNameLst>
                                      </p:cBhvr>
                                      <p:tavLst>
                                        <p:tav tm="0">
                                          <p:val>
                                            <p:strVal val="1+#ppt_h/2"/>
                                          </p:val>
                                        </p:tav>
                                        <p:tav tm="100000">
                                          <p:val>
                                            <p:strVal val="#ppt_y"/>
                                          </p:val>
                                        </p:tav>
                                      </p:tavLst>
                                    </p:anim>
                                  </p:childTnLst>
                                </p:cTn>
                              </p:par>
                              <p:par>
                                <p:cTn id="85" presetID="2" presetClass="entr" presetSubtype="4" decel="100000" fill="hold" grpId="0" nodeType="withEffect">
                                  <p:stCondLst>
                                    <p:cond delay="500"/>
                                  </p:stCondLst>
                                  <p:childTnLst>
                                    <p:set>
                                      <p:cBhvr>
                                        <p:cTn id="86" dur="1" fill="hold">
                                          <p:stCondLst>
                                            <p:cond delay="0"/>
                                          </p:stCondLst>
                                        </p:cTn>
                                        <p:tgtEl>
                                          <p:spTgt spid="39"/>
                                        </p:tgtEl>
                                        <p:attrNameLst>
                                          <p:attrName>style.visibility</p:attrName>
                                        </p:attrNameLst>
                                      </p:cBhvr>
                                      <p:to>
                                        <p:strVal val="visible"/>
                                      </p:to>
                                    </p:set>
                                    <p:anim calcmode="lin" valueType="num">
                                      <p:cBhvr additive="base">
                                        <p:cTn id="87" dur="1000" fill="hold"/>
                                        <p:tgtEl>
                                          <p:spTgt spid="39"/>
                                        </p:tgtEl>
                                        <p:attrNameLst>
                                          <p:attrName>ppt_x</p:attrName>
                                        </p:attrNameLst>
                                      </p:cBhvr>
                                      <p:tavLst>
                                        <p:tav tm="0">
                                          <p:val>
                                            <p:strVal val="#ppt_x"/>
                                          </p:val>
                                        </p:tav>
                                        <p:tav tm="100000">
                                          <p:val>
                                            <p:strVal val="#ppt_x"/>
                                          </p:val>
                                        </p:tav>
                                      </p:tavLst>
                                    </p:anim>
                                    <p:anim calcmode="lin" valueType="num">
                                      <p:cBhvr additive="base">
                                        <p:cTn id="88" dur="10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P spid="35" grpId="0" animBg="1"/>
      <p:bldP spid="38" grpId="0" animBg="1"/>
      <p:bldP spid="39" grpId="0" animBg="1"/>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4" name="Picture Placeholder 33">
            <a:extLst>
              <a:ext uri="{FF2B5EF4-FFF2-40B4-BE49-F238E27FC236}">
                <a16:creationId xmlns:a16="http://schemas.microsoft.com/office/drawing/2014/main" id="{2E49EDA7-E0B3-44D6-ADA1-4C6DE88415FD}"/>
              </a:ext>
            </a:extLst>
          </p:cNvPr>
          <p:cNvSpPr>
            <a:spLocks noGrp="1"/>
          </p:cNvSpPr>
          <p:nvPr>
            <p:ph type="pic" sz="quarter" idx="11"/>
          </p:nvPr>
        </p:nvSpPr>
        <p:spPr>
          <a:xfrm>
            <a:off x="1010312" y="3429762"/>
            <a:ext cx="3504744" cy="2743200"/>
          </a:xfrm>
          <a:custGeom>
            <a:avLst/>
            <a:gdLst>
              <a:gd name="connsiteX0" fmla="*/ 0 w 7010400"/>
              <a:gd name="connsiteY0" fmla="*/ 0 h 5486400"/>
              <a:gd name="connsiteX1" fmla="*/ 7010400 w 7010400"/>
              <a:gd name="connsiteY1" fmla="*/ 0 h 5486400"/>
              <a:gd name="connsiteX2" fmla="*/ 7010400 w 7010400"/>
              <a:gd name="connsiteY2" fmla="*/ 5486400 h 5486400"/>
              <a:gd name="connsiteX3" fmla="*/ 0 w 7010400"/>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7010400" h="5486400">
                <a:moveTo>
                  <a:pt x="0" y="0"/>
                </a:moveTo>
                <a:lnTo>
                  <a:pt x="7010400" y="0"/>
                </a:lnTo>
                <a:lnTo>
                  <a:pt x="7010400" y="5486400"/>
                </a:lnTo>
                <a:lnTo>
                  <a:pt x="0" y="54864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5" name="Picture Placeholder 34">
            <a:extLst>
              <a:ext uri="{FF2B5EF4-FFF2-40B4-BE49-F238E27FC236}">
                <a16:creationId xmlns:a16="http://schemas.microsoft.com/office/drawing/2014/main" id="{D3A46C86-1D5D-4D5A-81D6-35065A5DB85B}"/>
              </a:ext>
            </a:extLst>
          </p:cNvPr>
          <p:cNvSpPr>
            <a:spLocks noGrp="1"/>
          </p:cNvSpPr>
          <p:nvPr>
            <p:ph type="pic" sz="quarter" idx="12"/>
          </p:nvPr>
        </p:nvSpPr>
        <p:spPr>
          <a:xfrm>
            <a:off x="4515056" y="685038"/>
            <a:ext cx="3504744" cy="2743200"/>
          </a:xfrm>
          <a:custGeom>
            <a:avLst/>
            <a:gdLst>
              <a:gd name="connsiteX0" fmla="*/ 0 w 7010400"/>
              <a:gd name="connsiteY0" fmla="*/ 0 h 5486400"/>
              <a:gd name="connsiteX1" fmla="*/ 7010400 w 7010400"/>
              <a:gd name="connsiteY1" fmla="*/ 0 h 5486400"/>
              <a:gd name="connsiteX2" fmla="*/ 7010400 w 7010400"/>
              <a:gd name="connsiteY2" fmla="*/ 5486400 h 5486400"/>
              <a:gd name="connsiteX3" fmla="*/ 0 w 7010400"/>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7010400" h="5486400">
                <a:moveTo>
                  <a:pt x="0" y="0"/>
                </a:moveTo>
                <a:lnTo>
                  <a:pt x="7010400" y="0"/>
                </a:lnTo>
                <a:lnTo>
                  <a:pt x="7010400" y="5486400"/>
                </a:lnTo>
                <a:lnTo>
                  <a:pt x="0" y="54864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6" name="Picture Placeholder 35">
            <a:extLst>
              <a:ext uri="{FF2B5EF4-FFF2-40B4-BE49-F238E27FC236}">
                <a16:creationId xmlns:a16="http://schemas.microsoft.com/office/drawing/2014/main" id="{E7A46BF3-B94D-4FE7-864C-9D33C80DC724}"/>
              </a:ext>
            </a:extLst>
          </p:cNvPr>
          <p:cNvSpPr>
            <a:spLocks noGrp="1"/>
          </p:cNvSpPr>
          <p:nvPr>
            <p:ph type="pic" sz="quarter" idx="13"/>
          </p:nvPr>
        </p:nvSpPr>
        <p:spPr>
          <a:xfrm>
            <a:off x="8019800" y="3429762"/>
            <a:ext cx="3504744" cy="2743200"/>
          </a:xfrm>
          <a:custGeom>
            <a:avLst/>
            <a:gdLst>
              <a:gd name="connsiteX0" fmla="*/ 0 w 7010400"/>
              <a:gd name="connsiteY0" fmla="*/ 0 h 5486400"/>
              <a:gd name="connsiteX1" fmla="*/ 7010400 w 7010400"/>
              <a:gd name="connsiteY1" fmla="*/ 0 h 5486400"/>
              <a:gd name="connsiteX2" fmla="*/ 7010400 w 7010400"/>
              <a:gd name="connsiteY2" fmla="*/ 5486400 h 5486400"/>
              <a:gd name="connsiteX3" fmla="*/ 0 w 7010400"/>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7010400" h="5486400">
                <a:moveTo>
                  <a:pt x="0" y="0"/>
                </a:moveTo>
                <a:lnTo>
                  <a:pt x="7010400" y="0"/>
                </a:lnTo>
                <a:lnTo>
                  <a:pt x="7010400" y="5486400"/>
                </a:lnTo>
                <a:lnTo>
                  <a:pt x="0" y="54864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Tree>
    <p:extLst>
      <p:ext uri="{BB962C8B-B14F-4D97-AF65-F5344CB8AC3E}">
        <p14:creationId xmlns:p14="http://schemas.microsoft.com/office/powerpoint/2010/main" val="332297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par>
                                <p:cTn id="77" presetID="2" presetClass="entr" presetSubtype="4" decel="10000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1000" fill="hold"/>
                                        <p:tgtEl>
                                          <p:spTgt spid="34"/>
                                        </p:tgtEl>
                                        <p:attrNameLst>
                                          <p:attrName>ppt_x</p:attrName>
                                        </p:attrNameLst>
                                      </p:cBhvr>
                                      <p:tavLst>
                                        <p:tav tm="0">
                                          <p:val>
                                            <p:strVal val="#ppt_x"/>
                                          </p:val>
                                        </p:tav>
                                        <p:tav tm="100000">
                                          <p:val>
                                            <p:strVal val="#ppt_x"/>
                                          </p:val>
                                        </p:tav>
                                      </p:tavLst>
                                    </p:anim>
                                    <p:anim calcmode="lin" valueType="num">
                                      <p:cBhvr additive="base">
                                        <p:cTn id="80" dur="1000" fill="hold"/>
                                        <p:tgtEl>
                                          <p:spTgt spid="34"/>
                                        </p:tgtEl>
                                        <p:attrNameLst>
                                          <p:attrName>ppt_y</p:attrName>
                                        </p:attrNameLst>
                                      </p:cBhvr>
                                      <p:tavLst>
                                        <p:tav tm="0">
                                          <p:val>
                                            <p:strVal val="1+#ppt_h/2"/>
                                          </p:val>
                                        </p:tav>
                                        <p:tav tm="100000">
                                          <p:val>
                                            <p:strVal val="#ppt_y"/>
                                          </p:val>
                                        </p:tav>
                                      </p:tavLst>
                                    </p:anim>
                                  </p:childTnLst>
                                </p:cTn>
                              </p:par>
                              <p:par>
                                <p:cTn id="81" presetID="2" presetClass="entr" presetSubtype="4" decel="100000" fill="hold" grpId="0" nodeType="withEffect">
                                  <p:stCondLst>
                                    <p:cond delay="200"/>
                                  </p:stCondLst>
                                  <p:childTnLst>
                                    <p:set>
                                      <p:cBhvr>
                                        <p:cTn id="82" dur="1" fill="hold">
                                          <p:stCondLst>
                                            <p:cond delay="0"/>
                                          </p:stCondLst>
                                        </p:cTn>
                                        <p:tgtEl>
                                          <p:spTgt spid="35"/>
                                        </p:tgtEl>
                                        <p:attrNameLst>
                                          <p:attrName>style.visibility</p:attrName>
                                        </p:attrNameLst>
                                      </p:cBhvr>
                                      <p:to>
                                        <p:strVal val="visible"/>
                                      </p:to>
                                    </p:set>
                                    <p:anim calcmode="lin" valueType="num">
                                      <p:cBhvr additive="base">
                                        <p:cTn id="83" dur="1000" fill="hold"/>
                                        <p:tgtEl>
                                          <p:spTgt spid="35"/>
                                        </p:tgtEl>
                                        <p:attrNameLst>
                                          <p:attrName>ppt_x</p:attrName>
                                        </p:attrNameLst>
                                      </p:cBhvr>
                                      <p:tavLst>
                                        <p:tav tm="0">
                                          <p:val>
                                            <p:strVal val="#ppt_x"/>
                                          </p:val>
                                        </p:tav>
                                        <p:tav tm="100000">
                                          <p:val>
                                            <p:strVal val="#ppt_x"/>
                                          </p:val>
                                        </p:tav>
                                      </p:tavLst>
                                    </p:anim>
                                    <p:anim calcmode="lin" valueType="num">
                                      <p:cBhvr additive="base">
                                        <p:cTn id="84" dur="1000" fill="hold"/>
                                        <p:tgtEl>
                                          <p:spTgt spid="35"/>
                                        </p:tgtEl>
                                        <p:attrNameLst>
                                          <p:attrName>ppt_y</p:attrName>
                                        </p:attrNameLst>
                                      </p:cBhvr>
                                      <p:tavLst>
                                        <p:tav tm="0">
                                          <p:val>
                                            <p:strVal val="1+#ppt_h/2"/>
                                          </p:val>
                                        </p:tav>
                                        <p:tav tm="100000">
                                          <p:val>
                                            <p:strVal val="#ppt_y"/>
                                          </p:val>
                                        </p:tav>
                                      </p:tavLst>
                                    </p:anim>
                                  </p:childTnLst>
                                </p:cTn>
                              </p:par>
                              <p:par>
                                <p:cTn id="85" presetID="2" presetClass="entr" presetSubtype="4" decel="100000" fill="hold" grpId="0" nodeType="withEffect">
                                  <p:stCondLst>
                                    <p:cond delay="400"/>
                                  </p:stCondLst>
                                  <p:childTnLst>
                                    <p:set>
                                      <p:cBhvr>
                                        <p:cTn id="86" dur="1" fill="hold">
                                          <p:stCondLst>
                                            <p:cond delay="0"/>
                                          </p:stCondLst>
                                        </p:cTn>
                                        <p:tgtEl>
                                          <p:spTgt spid="36"/>
                                        </p:tgtEl>
                                        <p:attrNameLst>
                                          <p:attrName>style.visibility</p:attrName>
                                        </p:attrNameLst>
                                      </p:cBhvr>
                                      <p:to>
                                        <p:strVal val="visible"/>
                                      </p:to>
                                    </p:set>
                                    <p:anim calcmode="lin" valueType="num">
                                      <p:cBhvr additive="base">
                                        <p:cTn id="87" dur="1000" fill="hold"/>
                                        <p:tgtEl>
                                          <p:spTgt spid="36"/>
                                        </p:tgtEl>
                                        <p:attrNameLst>
                                          <p:attrName>ppt_x</p:attrName>
                                        </p:attrNameLst>
                                      </p:cBhvr>
                                      <p:tavLst>
                                        <p:tav tm="0">
                                          <p:val>
                                            <p:strVal val="#ppt_x"/>
                                          </p:val>
                                        </p:tav>
                                        <p:tav tm="100000">
                                          <p:val>
                                            <p:strVal val="#ppt_x"/>
                                          </p:val>
                                        </p:tav>
                                      </p:tavLst>
                                    </p:anim>
                                    <p:anim calcmode="lin" valueType="num">
                                      <p:cBhvr additive="base">
                                        <p:cTn id="88"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P spid="34" grpId="0" animBg="1"/>
      <p:bldP spid="35" grpId="0" animBg="1"/>
      <p:bldP spid="36" grpId="0" animBg="1"/>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 name="Picture Placeholder 36">
            <a:extLst>
              <a:ext uri="{FF2B5EF4-FFF2-40B4-BE49-F238E27FC236}">
                <a16:creationId xmlns:a16="http://schemas.microsoft.com/office/drawing/2014/main" id="{0244A630-990B-44C6-B5C2-E447990CE8E6}"/>
              </a:ext>
            </a:extLst>
          </p:cNvPr>
          <p:cNvSpPr>
            <a:spLocks noGrp="1"/>
          </p:cNvSpPr>
          <p:nvPr>
            <p:ph type="pic" sz="quarter" idx="11"/>
          </p:nvPr>
        </p:nvSpPr>
        <p:spPr>
          <a:xfrm>
            <a:off x="1010312" y="667131"/>
            <a:ext cx="3504744" cy="2762631"/>
          </a:xfrm>
          <a:custGeom>
            <a:avLst/>
            <a:gdLst>
              <a:gd name="connsiteX0" fmla="*/ 0 w 7010400"/>
              <a:gd name="connsiteY0" fmla="*/ 0 h 5525261"/>
              <a:gd name="connsiteX1" fmla="*/ 7010400 w 7010400"/>
              <a:gd name="connsiteY1" fmla="*/ 0 h 5525261"/>
              <a:gd name="connsiteX2" fmla="*/ 7010400 w 7010400"/>
              <a:gd name="connsiteY2" fmla="*/ 5525261 h 5525261"/>
              <a:gd name="connsiteX3" fmla="*/ 0 w 7010400"/>
              <a:gd name="connsiteY3" fmla="*/ 5525261 h 5525261"/>
            </a:gdLst>
            <a:ahLst/>
            <a:cxnLst>
              <a:cxn ang="0">
                <a:pos x="connsiteX0" y="connsiteY0"/>
              </a:cxn>
              <a:cxn ang="0">
                <a:pos x="connsiteX1" y="connsiteY1"/>
              </a:cxn>
              <a:cxn ang="0">
                <a:pos x="connsiteX2" y="connsiteY2"/>
              </a:cxn>
              <a:cxn ang="0">
                <a:pos x="connsiteX3" y="connsiteY3"/>
              </a:cxn>
            </a:cxnLst>
            <a:rect l="l" t="t" r="r" b="b"/>
            <a:pathLst>
              <a:path w="7010400" h="5525261">
                <a:moveTo>
                  <a:pt x="0" y="0"/>
                </a:moveTo>
                <a:lnTo>
                  <a:pt x="7010400" y="0"/>
                </a:lnTo>
                <a:lnTo>
                  <a:pt x="7010400" y="5525261"/>
                </a:lnTo>
                <a:lnTo>
                  <a:pt x="0" y="5525261"/>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8" name="Picture Placeholder 37">
            <a:extLst>
              <a:ext uri="{FF2B5EF4-FFF2-40B4-BE49-F238E27FC236}">
                <a16:creationId xmlns:a16="http://schemas.microsoft.com/office/drawing/2014/main" id="{937581DB-28D0-4142-B51E-CE474A5445BA}"/>
              </a:ext>
            </a:extLst>
          </p:cNvPr>
          <p:cNvSpPr>
            <a:spLocks noGrp="1"/>
          </p:cNvSpPr>
          <p:nvPr>
            <p:ph type="pic" sz="quarter" idx="12"/>
          </p:nvPr>
        </p:nvSpPr>
        <p:spPr>
          <a:xfrm>
            <a:off x="1010312" y="3429761"/>
            <a:ext cx="7009487" cy="2743200"/>
          </a:xfrm>
          <a:custGeom>
            <a:avLst/>
            <a:gdLst>
              <a:gd name="connsiteX0" fmla="*/ 0 w 14020799"/>
              <a:gd name="connsiteY0" fmla="*/ 0 h 5486400"/>
              <a:gd name="connsiteX1" fmla="*/ 14020799 w 14020799"/>
              <a:gd name="connsiteY1" fmla="*/ 0 h 5486400"/>
              <a:gd name="connsiteX2" fmla="*/ 14020799 w 14020799"/>
              <a:gd name="connsiteY2" fmla="*/ 5486400 h 5486400"/>
              <a:gd name="connsiteX3" fmla="*/ 0 w 14020799"/>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14020799" h="5486400">
                <a:moveTo>
                  <a:pt x="0" y="0"/>
                </a:moveTo>
                <a:lnTo>
                  <a:pt x="14020799" y="0"/>
                </a:lnTo>
                <a:lnTo>
                  <a:pt x="14020799" y="5486400"/>
                </a:lnTo>
                <a:lnTo>
                  <a:pt x="0" y="54864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9" name="Picture Placeholder 38">
            <a:extLst>
              <a:ext uri="{FF2B5EF4-FFF2-40B4-BE49-F238E27FC236}">
                <a16:creationId xmlns:a16="http://schemas.microsoft.com/office/drawing/2014/main" id="{1B605010-9C23-46F9-B058-970E7275A1D0}"/>
              </a:ext>
            </a:extLst>
          </p:cNvPr>
          <p:cNvSpPr>
            <a:spLocks noGrp="1"/>
          </p:cNvSpPr>
          <p:nvPr>
            <p:ph type="pic" sz="quarter" idx="13"/>
          </p:nvPr>
        </p:nvSpPr>
        <p:spPr>
          <a:xfrm>
            <a:off x="8019800" y="647700"/>
            <a:ext cx="3504744" cy="5525261"/>
          </a:xfrm>
          <a:custGeom>
            <a:avLst/>
            <a:gdLst>
              <a:gd name="connsiteX0" fmla="*/ 0 w 7010401"/>
              <a:gd name="connsiteY0" fmla="*/ 0 h 11050522"/>
              <a:gd name="connsiteX1" fmla="*/ 7010401 w 7010401"/>
              <a:gd name="connsiteY1" fmla="*/ 0 h 11050522"/>
              <a:gd name="connsiteX2" fmla="*/ 7010401 w 7010401"/>
              <a:gd name="connsiteY2" fmla="*/ 11050522 h 11050522"/>
              <a:gd name="connsiteX3" fmla="*/ 0 w 7010401"/>
              <a:gd name="connsiteY3" fmla="*/ 11050522 h 11050522"/>
            </a:gdLst>
            <a:ahLst/>
            <a:cxnLst>
              <a:cxn ang="0">
                <a:pos x="connsiteX0" y="connsiteY0"/>
              </a:cxn>
              <a:cxn ang="0">
                <a:pos x="connsiteX1" y="connsiteY1"/>
              </a:cxn>
              <a:cxn ang="0">
                <a:pos x="connsiteX2" y="connsiteY2"/>
              </a:cxn>
              <a:cxn ang="0">
                <a:pos x="connsiteX3" y="connsiteY3"/>
              </a:cxn>
            </a:cxnLst>
            <a:rect l="l" t="t" r="r" b="b"/>
            <a:pathLst>
              <a:path w="7010401" h="11050522">
                <a:moveTo>
                  <a:pt x="0" y="0"/>
                </a:moveTo>
                <a:lnTo>
                  <a:pt x="7010401" y="0"/>
                </a:lnTo>
                <a:lnTo>
                  <a:pt x="7010401" y="11050522"/>
                </a:lnTo>
                <a:lnTo>
                  <a:pt x="0" y="11050522"/>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Tree>
    <p:extLst>
      <p:ext uri="{BB962C8B-B14F-4D97-AF65-F5344CB8AC3E}">
        <p14:creationId xmlns:p14="http://schemas.microsoft.com/office/powerpoint/2010/main" val="4442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0-#ppt_w/2"/>
                                          </p:val>
                                        </p:tav>
                                        <p:tav tm="100000">
                                          <p:val>
                                            <p:strVal val="#ppt_x"/>
                                          </p:val>
                                        </p:tav>
                                      </p:tavLst>
                                    </p:anim>
                                    <p:anim calcmode="lin" valueType="num">
                                      <p:cBhvr additive="base">
                                        <p:cTn id="8" dur="10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2" decel="100000" fill="hold" grpId="0" nodeType="withEffect">
                                  <p:stCondLst>
                                    <p:cond delay="40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1000" fill="hold"/>
                                        <p:tgtEl>
                                          <p:spTgt spid="39"/>
                                        </p:tgtEl>
                                        <p:attrNameLst>
                                          <p:attrName>ppt_x</p:attrName>
                                        </p:attrNameLst>
                                      </p:cBhvr>
                                      <p:tavLst>
                                        <p:tav tm="0">
                                          <p:val>
                                            <p:strVal val="1+#ppt_w/2"/>
                                          </p:val>
                                        </p:tav>
                                        <p:tav tm="100000">
                                          <p:val>
                                            <p:strVal val="#ppt_x"/>
                                          </p:val>
                                        </p:tav>
                                      </p:tavLst>
                                    </p:anim>
                                    <p:anim calcmode="lin" valueType="num">
                                      <p:cBhvr additive="base">
                                        <p:cTn id="16" dur="10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2DB9995-D3FD-47E7-85B7-8BE236C57850}" type="datetimeFigureOut">
              <a:rPr lang="el-GR" smtClean="0"/>
              <a:pPr/>
              <a:t>12/7/2022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F58A05F-F170-4C59-A096-5511605FD6FD}" type="slidenum">
              <a:rPr lang="el-GR" smtClean="0"/>
              <a:pPr/>
              <a:t>‹#›</a:t>
            </a:fld>
            <a:endParaRPr lang="el-GR"/>
          </a:p>
        </p:txBody>
      </p:sp>
    </p:spTree>
    <p:extLst>
      <p:ext uri="{BB962C8B-B14F-4D97-AF65-F5344CB8AC3E}">
        <p14:creationId xmlns:p14="http://schemas.microsoft.com/office/powerpoint/2010/main" val="367651446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AD2B8E5A-2BD1-4898-9EAD-B8153950C4EC}"/>
              </a:ext>
            </a:extLst>
          </p:cNvPr>
          <p:cNvSpPr>
            <a:spLocks noGrp="1"/>
          </p:cNvSpPr>
          <p:nvPr>
            <p:ph type="pic" sz="quarter" idx="11"/>
          </p:nvPr>
        </p:nvSpPr>
        <p:spPr>
          <a:xfrm>
            <a:off x="6535031" y="647700"/>
            <a:ext cx="2761890" cy="2762250"/>
          </a:xfrm>
          <a:custGeom>
            <a:avLst/>
            <a:gdLst>
              <a:gd name="connsiteX0" fmla="*/ 0 w 5524500"/>
              <a:gd name="connsiteY0" fmla="*/ 0 h 5524500"/>
              <a:gd name="connsiteX1" fmla="*/ 5524500 w 5524500"/>
              <a:gd name="connsiteY1" fmla="*/ 0 h 5524500"/>
              <a:gd name="connsiteX2" fmla="*/ 5524500 w 5524500"/>
              <a:gd name="connsiteY2" fmla="*/ 5524500 h 5524500"/>
              <a:gd name="connsiteX3" fmla="*/ 0 w 5524500"/>
              <a:gd name="connsiteY3" fmla="*/ 5524500 h 5524500"/>
            </a:gdLst>
            <a:ahLst/>
            <a:cxnLst>
              <a:cxn ang="0">
                <a:pos x="connsiteX0" y="connsiteY0"/>
              </a:cxn>
              <a:cxn ang="0">
                <a:pos x="connsiteX1" y="connsiteY1"/>
              </a:cxn>
              <a:cxn ang="0">
                <a:pos x="connsiteX2" y="connsiteY2"/>
              </a:cxn>
              <a:cxn ang="0">
                <a:pos x="connsiteX3" y="connsiteY3"/>
              </a:cxn>
            </a:cxnLst>
            <a:rect l="l" t="t" r="r" b="b"/>
            <a:pathLst>
              <a:path w="5524500" h="5524500">
                <a:moveTo>
                  <a:pt x="0" y="0"/>
                </a:moveTo>
                <a:lnTo>
                  <a:pt x="5524500" y="0"/>
                </a:lnTo>
                <a:lnTo>
                  <a:pt x="5524500" y="5524500"/>
                </a:lnTo>
                <a:lnTo>
                  <a:pt x="0" y="55245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6" name="Picture Placeholder 35">
            <a:extLst>
              <a:ext uri="{FF2B5EF4-FFF2-40B4-BE49-F238E27FC236}">
                <a16:creationId xmlns:a16="http://schemas.microsoft.com/office/drawing/2014/main" id="{A70770E0-20BD-4707-B1C1-A9B6F017F0D6}"/>
              </a:ext>
            </a:extLst>
          </p:cNvPr>
          <p:cNvSpPr>
            <a:spLocks noGrp="1"/>
          </p:cNvSpPr>
          <p:nvPr>
            <p:ph type="pic" sz="quarter" idx="12"/>
          </p:nvPr>
        </p:nvSpPr>
        <p:spPr>
          <a:xfrm>
            <a:off x="6535031" y="3409950"/>
            <a:ext cx="2761890" cy="2762250"/>
          </a:xfrm>
          <a:custGeom>
            <a:avLst/>
            <a:gdLst>
              <a:gd name="connsiteX0" fmla="*/ 0 w 5524500"/>
              <a:gd name="connsiteY0" fmla="*/ 0 h 5524500"/>
              <a:gd name="connsiteX1" fmla="*/ 5524500 w 5524500"/>
              <a:gd name="connsiteY1" fmla="*/ 0 h 5524500"/>
              <a:gd name="connsiteX2" fmla="*/ 5524500 w 5524500"/>
              <a:gd name="connsiteY2" fmla="*/ 5524500 h 5524500"/>
              <a:gd name="connsiteX3" fmla="*/ 0 w 5524500"/>
              <a:gd name="connsiteY3" fmla="*/ 5524500 h 5524500"/>
            </a:gdLst>
            <a:ahLst/>
            <a:cxnLst>
              <a:cxn ang="0">
                <a:pos x="connsiteX0" y="connsiteY0"/>
              </a:cxn>
              <a:cxn ang="0">
                <a:pos x="connsiteX1" y="connsiteY1"/>
              </a:cxn>
              <a:cxn ang="0">
                <a:pos x="connsiteX2" y="connsiteY2"/>
              </a:cxn>
              <a:cxn ang="0">
                <a:pos x="connsiteX3" y="connsiteY3"/>
              </a:cxn>
            </a:cxnLst>
            <a:rect l="l" t="t" r="r" b="b"/>
            <a:pathLst>
              <a:path w="5524500" h="5524500">
                <a:moveTo>
                  <a:pt x="0" y="0"/>
                </a:moveTo>
                <a:lnTo>
                  <a:pt x="5524500" y="0"/>
                </a:lnTo>
                <a:lnTo>
                  <a:pt x="5524500" y="5524500"/>
                </a:lnTo>
                <a:lnTo>
                  <a:pt x="0" y="55245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4" name="Picture Placeholder 33">
            <a:extLst>
              <a:ext uri="{FF2B5EF4-FFF2-40B4-BE49-F238E27FC236}">
                <a16:creationId xmlns:a16="http://schemas.microsoft.com/office/drawing/2014/main" id="{B0839A5C-EEE3-4982-A5D2-9CB167589D41}"/>
              </a:ext>
            </a:extLst>
          </p:cNvPr>
          <p:cNvSpPr>
            <a:spLocks noGrp="1"/>
          </p:cNvSpPr>
          <p:nvPr>
            <p:ph type="pic" sz="quarter" idx="10"/>
          </p:nvPr>
        </p:nvSpPr>
        <p:spPr>
          <a:xfrm>
            <a:off x="1010312" y="647700"/>
            <a:ext cx="5524719" cy="5525438"/>
          </a:xfrm>
          <a:custGeom>
            <a:avLst/>
            <a:gdLst>
              <a:gd name="connsiteX0" fmla="*/ 0 w 11050876"/>
              <a:gd name="connsiteY0" fmla="*/ 0 h 11050876"/>
              <a:gd name="connsiteX1" fmla="*/ 11050876 w 11050876"/>
              <a:gd name="connsiteY1" fmla="*/ 0 h 11050876"/>
              <a:gd name="connsiteX2" fmla="*/ 11050876 w 11050876"/>
              <a:gd name="connsiteY2" fmla="*/ 11050876 h 11050876"/>
              <a:gd name="connsiteX3" fmla="*/ 0 w 11050876"/>
              <a:gd name="connsiteY3" fmla="*/ 11050876 h 11050876"/>
            </a:gdLst>
            <a:ahLst/>
            <a:cxnLst>
              <a:cxn ang="0">
                <a:pos x="connsiteX0" y="connsiteY0"/>
              </a:cxn>
              <a:cxn ang="0">
                <a:pos x="connsiteX1" y="connsiteY1"/>
              </a:cxn>
              <a:cxn ang="0">
                <a:pos x="connsiteX2" y="connsiteY2"/>
              </a:cxn>
              <a:cxn ang="0">
                <a:pos x="connsiteX3" y="connsiteY3"/>
              </a:cxn>
            </a:cxnLst>
            <a:rect l="l" t="t" r="r" b="b"/>
            <a:pathLst>
              <a:path w="11050876" h="11050876">
                <a:moveTo>
                  <a:pt x="0" y="0"/>
                </a:moveTo>
                <a:lnTo>
                  <a:pt x="11050876" y="0"/>
                </a:lnTo>
                <a:lnTo>
                  <a:pt x="11050876" y="11050876"/>
                </a:lnTo>
                <a:lnTo>
                  <a:pt x="0" y="11050876"/>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Tree>
    <p:extLst>
      <p:ext uri="{BB962C8B-B14F-4D97-AF65-F5344CB8AC3E}">
        <p14:creationId xmlns:p14="http://schemas.microsoft.com/office/powerpoint/2010/main" val="412816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0-#ppt_w/2"/>
                                          </p:val>
                                        </p:tav>
                                        <p:tav tm="100000">
                                          <p:val>
                                            <p:strVal val="#ppt_x"/>
                                          </p:val>
                                        </p:tav>
                                      </p:tavLst>
                                    </p:anim>
                                    <p:anim calcmode="lin" valueType="num">
                                      <p:cBhvr additive="base">
                                        <p:cTn id="8" dur="10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0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1000" fill="hold"/>
                                        <p:tgtEl>
                                          <p:spTgt spid="35"/>
                                        </p:tgtEl>
                                        <p:attrNameLst>
                                          <p:attrName>ppt_x</p:attrName>
                                        </p:attrNameLst>
                                      </p:cBhvr>
                                      <p:tavLst>
                                        <p:tav tm="0">
                                          <p:val>
                                            <p:strVal val="0-#ppt_w/2"/>
                                          </p:val>
                                        </p:tav>
                                        <p:tav tm="100000">
                                          <p:val>
                                            <p:strVal val="#ppt_x"/>
                                          </p:val>
                                        </p:tav>
                                      </p:tavLst>
                                    </p:anim>
                                    <p:anim calcmode="lin" valueType="num">
                                      <p:cBhvr additive="base">
                                        <p:cTn id="12" dur="100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30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000" fill="hold"/>
                                        <p:tgtEl>
                                          <p:spTgt spid="36"/>
                                        </p:tgtEl>
                                        <p:attrNameLst>
                                          <p:attrName>ppt_x</p:attrName>
                                        </p:attrNameLst>
                                      </p:cBhvr>
                                      <p:tavLst>
                                        <p:tav tm="0">
                                          <p:val>
                                            <p:strVal val="0-#ppt_w/2"/>
                                          </p:val>
                                        </p:tav>
                                        <p:tav tm="100000">
                                          <p:val>
                                            <p:strVal val="#ppt_x"/>
                                          </p:val>
                                        </p:tav>
                                      </p:tavLst>
                                    </p:anim>
                                    <p:anim calcmode="lin" valueType="num">
                                      <p:cBhvr additive="base">
                                        <p:cTn id="16" dur="1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4" grpId="0" animBg="1"/>
    </p:bld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40" name="Picture Placeholder 39">
            <a:extLst>
              <a:ext uri="{FF2B5EF4-FFF2-40B4-BE49-F238E27FC236}">
                <a16:creationId xmlns:a16="http://schemas.microsoft.com/office/drawing/2014/main" id="{3BF29B47-3016-4680-8D0F-8F659E214AE2}"/>
              </a:ext>
            </a:extLst>
          </p:cNvPr>
          <p:cNvSpPr>
            <a:spLocks noGrp="1"/>
          </p:cNvSpPr>
          <p:nvPr>
            <p:ph type="pic" sz="quarter" idx="10"/>
          </p:nvPr>
        </p:nvSpPr>
        <p:spPr>
          <a:xfrm>
            <a:off x="1010312" y="647700"/>
            <a:ext cx="2102846" cy="5524500"/>
          </a:xfrm>
          <a:custGeom>
            <a:avLst/>
            <a:gdLst>
              <a:gd name="connsiteX0" fmla="*/ 0 w 4206240"/>
              <a:gd name="connsiteY0" fmla="*/ 0 h 11049000"/>
              <a:gd name="connsiteX1" fmla="*/ 4206240 w 4206240"/>
              <a:gd name="connsiteY1" fmla="*/ 0 h 11049000"/>
              <a:gd name="connsiteX2" fmla="*/ 4206240 w 4206240"/>
              <a:gd name="connsiteY2" fmla="*/ 11049000 h 11049000"/>
              <a:gd name="connsiteX3" fmla="*/ 0 w 420624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4206240" h="11049000">
                <a:moveTo>
                  <a:pt x="0" y="0"/>
                </a:moveTo>
                <a:lnTo>
                  <a:pt x="4206240" y="0"/>
                </a:lnTo>
                <a:lnTo>
                  <a:pt x="4206240" y="11049000"/>
                </a:lnTo>
                <a:lnTo>
                  <a:pt x="0" y="110490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41" name="Picture Placeholder 40">
            <a:extLst>
              <a:ext uri="{FF2B5EF4-FFF2-40B4-BE49-F238E27FC236}">
                <a16:creationId xmlns:a16="http://schemas.microsoft.com/office/drawing/2014/main" id="{E3C2F1D8-84EF-4A68-A3BD-098B35D12D60}"/>
              </a:ext>
            </a:extLst>
          </p:cNvPr>
          <p:cNvSpPr>
            <a:spLocks noGrp="1"/>
          </p:cNvSpPr>
          <p:nvPr>
            <p:ph type="pic" sz="quarter" idx="11"/>
          </p:nvPr>
        </p:nvSpPr>
        <p:spPr>
          <a:xfrm>
            <a:off x="3113158" y="647700"/>
            <a:ext cx="2102846" cy="5524500"/>
          </a:xfrm>
          <a:custGeom>
            <a:avLst/>
            <a:gdLst>
              <a:gd name="connsiteX0" fmla="*/ 0 w 4206240"/>
              <a:gd name="connsiteY0" fmla="*/ 0 h 11049000"/>
              <a:gd name="connsiteX1" fmla="*/ 4206240 w 4206240"/>
              <a:gd name="connsiteY1" fmla="*/ 0 h 11049000"/>
              <a:gd name="connsiteX2" fmla="*/ 4206240 w 4206240"/>
              <a:gd name="connsiteY2" fmla="*/ 11049000 h 11049000"/>
              <a:gd name="connsiteX3" fmla="*/ 0 w 420624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4206240" h="11049000">
                <a:moveTo>
                  <a:pt x="0" y="0"/>
                </a:moveTo>
                <a:lnTo>
                  <a:pt x="4206240" y="0"/>
                </a:lnTo>
                <a:lnTo>
                  <a:pt x="4206240" y="11049000"/>
                </a:lnTo>
                <a:lnTo>
                  <a:pt x="0" y="110490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42" name="Picture Placeholder 41">
            <a:extLst>
              <a:ext uri="{FF2B5EF4-FFF2-40B4-BE49-F238E27FC236}">
                <a16:creationId xmlns:a16="http://schemas.microsoft.com/office/drawing/2014/main" id="{CA1D5714-E770-4124-B6F4-2A79AB0D075D}"/>
              </a:ext>
            </a:extLst>
          </p:cNvPr>
          <p:cNvSpPr>
            <a:spLocks noGrp="1"/>
          </p:cNvSpPr>
          <p:nvPr>
            <p:ph type="pic" sz="quarter" idx="12"/>
          </p:nvPr>
        </p:nvSpPr>
        <p:spPr>
          <a:xfrm>
            <a:off x="5216004" y="647700"/>
            <a:ext cx="2102846" cy="5524500"/>
          </a:xfrm>
          <a:custGeom>
            <a:avLst/>
            <a:gdLst>
              <a:gd name="connsiteX0" fmla="*/ 0 w 4206240"/>
              <a:gd name="connsiteY0" fmla="*/ 0 h 11049000"/>
              <a:gd name="connsiteX1" fmla="*/ 4206240 w 4206240"/>
              <a:gd name="connsiteY1" fmla="*/ 0 h 11049000"/>
              <a:gd name="connsiteX2" fmla="*/ 4206240 w 4206240"/>
              <a:gd name="connsiteY2" fmla="*/ 11049000 h 11049000"/>
              <a:gd name="connsiteX3" fmla="*/ 0 w 420624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4206240" h="11049000">
                <a:moveTo>
                  <a:pt x="0" y="0"/>
                </a:moveTo>
                <a:lnTo>
                  <a:pt x="4206240" y="0"/>
                </a:lnTo>
                <a:lnTo>
                  <a:pt x="4206240" y="11049000"/>
                </a:lnTo>
                <a:lnTo>
                  <a:pt x="0" y="110490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43" name="Picture Placeholder 42">
            <a:extLst>
              <a:ext uri="{FF2B5EF4-FFF2-40B4-BE49-F238E27FC236}">
                <a16:creationId xmlns:a16="http://schemas.microsoft.com/office/drawing/2014/main" id="{0CCFF675-4CFA-4559-BF32-ACE7582DC5E4}"/>
              </a:ext>
            </a:extLst>
          </p:cNvPr>
          <p:cNvSpPr>
            <a:spLocks noGrp="1"/>
          </p:cNvSpPr>
          <p:nvPr>
            <p:ph type="pic" sz="quarter" idx="13"/>
          </p:nvPr>
        </p:nvSpPr>
        <p:spPr>
          <a:xfrm>
            <a:off x="7318851" y="647700"/>
            <a:ext cx="2102846" cy="5524500"/>
          </a:xfrm>
          <a:custGeom>
            <a:avLst/>
            <a:gdLst>
              <a:gd name="connsiteX0" fmla="*/ 0 w 4206240"/>
              <a:gd name="connsiteY0" fmla="*/ 0 h 11049000"/>
              <a:gd name="connsiteX1" fmla="*/ 4206240 w 4206240"/>
              <a:gd name="connsiteY1" fmla="*/ 0 h 11049000"/>
              <a:gd name="connsiteX2" fmla="*/ 4206240 w 4206240"/>
              <a:gd name="connsiteY2" fmla="*/ 11049000 h 11049000"/>
              <a:gd name="connsiteX3" fmla="*/ 0 w 420624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4206240" h="11049000">
                <a:moveTo>
                  <a:pt x="0" y="0"/>
                </a:moveTo>
                <a:lnTo>
                  <a:pt x="4206240" y="0"/>
                </a:lnTo>
                <a:lnTo>
                  <a:pt x="4206240" y="11049000"/>
                </a:lnTo>
                <a:lnTo>
                  <a:pt x="0" y="110490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44" name="Picture Placeholder 43">
            <a:extLst>
              <a:ext uri="{FF2B5EF4-FFF2-40B4-BE49-F238E27FC236}">
                <a16:creationId xmlns:a16="http://schemas.microsoft.com/office/drawing/2014/main" id="{12A6D458-EDF9-4371-9B79-9D32475040AC}"/>
              </a:ext>
            </a:extLst>
          </p:cNvPr>
          <p:cNvSpPr>
            <a:spLocks noGrp="1"/>
          </p:cNvSpPr>
          <p:nvPr>
            <p:ph type="pic" sz="quarter" idx="14"/>
          </p:nvPr>
        </p:nvSpPr>
        <p:spPr>
          <a:xfrm>
            <a:off x="9421697" y="647700"/>
            <a:ext cx="2102846" cy="5524500"/>
          </a:xfrm>
          <a:custGeom>
            <a:avLst/>
            <a:gdLst>
              <a:gd name="connsiteX0" fmla="*/ 0 w 4206240"/>
              <a:gd name="connsiteY0" fmla="*/ 0 h 11049000"/>
              <a:gd name="connsiteX1" fmla="*/ 4206240 w 4206240"/>
              <a:gd name="connsiteY1" fmla="*/ 0 h 11049000"/>
              <a:gd name="connsiteX2" fmla="*/ 4206240 w 4206240"/>
              <a:gd name="connsiteY2" fmla="*/ 11049000 h 11049000"/>
              <a:gd name="connsiteX3" fmla="*/ 0 w 420624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4206240" h="11049000">
                <a:moveTo>
                  <a:pt x="0" y="0"/>
                </a:moveTo>
                <a:lnTo>
                  <a:pt x="4206240" y="0"/>
                </a:lnTo>
                <a:lnTo>
                  <a:pt x="4206240" y="11049000"/>
                </a:lnTo>
                <a:lnTo>
                  <a:pt x="0" y="110490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Tree>
    <p:extLst>
      <p:ext uri="{BB962C8B-B14F-4D97-AF65-F5344CB8AC3E}">
        <p14:creationId xmlns:p14="http://schemas.microsoft.com/office/powerpoint/2010/main" val="385419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par>
                                <p:cTn id="77" presetID="2" presetClass="entr" presetSubtype="4" decel="100000"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 calcmode="lin" valueType="num">
                                      <p:cBhvr additive="base">
                                        <p:cTn id="79" dur="1000" fill="hold"/>
                                        <p:tgtEl>
                                          <p:spTgt spid="40"/>
                                        </p:tgtEl>
                                        <p:attrNameLst>
                                          <p:attrName>ppt_x</p:attrName>
                                        </p:attrNameLst>
                                      </p:cBhvr>
                                      <p:tavLst>
                                        <p:tav tm="0">
                                          <p:val>
                                            <p:strVal val="#ppt_x"/>
                                          </p:val>
                                        </p:tav>
                                        <p:tav tm="100000">
                                          <p:val>
                                            <p:strVal val="#ppt_x"/>
                                          </p:val>
                                        </p:tav>
                                      </p:tavLst>
                                    </p:anim>
                                    <p:anim calcmode="lin" valueType="num">
                                      <p:cBhvr additive="base">
                                        <p:cTn id="80" dur="1000" fill="hold"/>
                                        <p:tgtEl>
                                          <p:spTgt spid="40"/>
                                        </p:tgtEl>
                                        <p:attrNameLst>
                                          <p:attrName>ppt_y</p:attrName>
                                        </p:attrNameLst>
                                      </p:cBhvr>
                                      <p:tavLst>
                                        <p:tav tm="0">
                                          <p:val>
                                            <p:strVal val="1+#ppt_h/2"/>
                                          </p:val>
                                        </p:tav>
                                        <p:tav tm="100000">
                                          <p:val>
                                            <p:strVal val="#ppt_y"/>
                                          </p:val>
                                        </p:tav>
                                      </p:tavLst>
                                    </p:anim>
                                  </p:childTnLst>
                                </p:cTn>
                              </p:par>
                              <p:par>
                                <p:cTn id="81" presetID="2" presetClass="entr" presetSubtype="4" decel="100000" fill="hold" grpId="0" nodeType="withEffect">
                                  <p:stCondLst>
                                    <p:cond delay="100"/>
                                  </p:stCondLst>
                                  <p:childTnLst>
                                    <p:set>
                                      <p:cBhvr>
                                        <p:cTn id="82" dur="1" fill="hold">
                                          <p:stCondLst>
                                            <p:cond delay="0"/>
                                          </p:stCondLst>
                                        </p:cTn>
                                        <p:tgtEl>
                                          <p:spTgt spid="41"/>
                                        </p:tgtEl>
                                        <p:attrNameLst>
                                          <p:attrName>style.visibility</p:attrName>
                                        </p:attrNameLst>
                                      </p:cBhvr>
                                      <p:to>
                                        <p:strVal val="visible"/>
                                      </p:to>
                                    </p:set>
                                    <p:anim calcmode="lin" valueType="num">
                                      <p:cBhvr additive="base">
                                        <p:cTn id="83" dur="1000" fill="hold"/>
                                        <p:tgtEl>
                                          <p:spTgt spid="41"/>
                                        </p:tgtEl>
                                        <p:attrNameLst>
                                          <p:attrName>ppt_x</p:attrName>
                                        </p:attrNameLst>
                                      </p:cBhvr>
                                      <p:tavLst>
                                        <p:tav tm="0">
                                          <p:val>
                                            <p:strVal val="#ppt_x"/>
                                          </p:val>
                                        </p:tav>
                                        <p:tav tm="100000">
                                          <p:val>
                                            <p:strVal val="#ppt_x"/>
                                          </p:val>
                                        </p:tav>
                                      </p:tavLst>
                                    </p:anim>
                                    <p:anim calcmode="lin" valueType="num">
                                      <p:cBhvr additive="base">
                                        <p:cTn id="84" dur="1000" fill="hold"/>
                                        <p:tgtEl>
                                          <p:spTgt spid="41"/>
                                        </p:tgtEl>
                                        <p:attrNameLst>
                                          <p:attrName>ppt_y</p:attrName>
                                        </p:attrNameLst>
                                      </p:cBhvr>
                                      <p:tavLst>
                                        <p:tav tm="0">
                                          <p:val>
                                            <p:strVal val="1+#ppt_h/2"/>
                                          </p:val>
                                        </p:tav>
                                        <p:tav tm="100000">
                                          <p:val>
                                            <p:strVal val="#ppt_y"/>
                                          </p:val>
                                        </p:tav>
                                      </p:tavLst>
                                    </p:anim>
                                  </p:childTnLst>
                                </p:cTn>
                              </p:par>
                              <p:par>
                                <p:cTn id="85" presetID="2" presetClass="entr" presetSubtype="4" decel="100000" fill="hold" grpId="0" nodeType="withEffect">
                                  <p:stCondLst>
                                    <p:cond delay="200"/>
                                  </p:stCondLst>
                                  <p:childTnLst>
                                    <p:set>
                                      <p:cBhvr>
                                        <p:cTn id="86" dur="1" fill="hold">
                                          <p:stCondLst>
                                            <p:cond delay="0"/>
                                          </p:stCondLst>
                                        </p:cTn>
                                        <p:tgtEl>
                                          <p:spTgt spid="42"/>
                                        </p:tgtEl>
                                        <p:attrNameLst>
                                          <p:attrName>style.visibility</p:attrName>
                                        </p:attrNameLst>
                                      </p:cBhvr>
                                      <p:to>
                                        <p:strVal val="visible"/>
                                      </p:to>
                                    </p:set>
                                    <p:anim calcmode="lin" valueType="num">
                                      <p:cBhvr additive="base">
                                        <p:cTn id="87" dur="1000" fill="hold"/>
                                        <p:tgtEl>
                                          <p:spTgt spid="42"/>
                                        </p:tgtEl>
                                        <p:attrNameLst>
                                          <p:attrName>ppt_x</p:attrName>
                                        </p:attrNameLst>
                                      </p:cBhvr>
                                      <p:tavLst>
                                        <p:tav tm="0">
                                          <p:val>
                                            <p:strVal val="#ppt_x"/>
                                          </p:val>
                                        </p:tav>
                                        <p:tav tm="100000">
                                          <p:val>
                                            <p:strVal val="#ppt_x"/>
                                          </p:val>
                                        </p:tav>
                                      </p:tavLst>
                                    </p:anim>
                                    <p:anim calcmode="lin" valueType="num">
                                      <p:cBhvr additive="base">
                                        <p:cTn id="88" dur="1000" fill="hold"/>
                                        <p:tgtEl>
                                          <p:spTgt spid="42"/>
                                        </p:tgtEl>
                                        <p:attrNameLst>
                                          <p:attrName>ppt_y</p:attrName>
                                        </p:attrNameLst>
                                      </p:cBhvr>
                                      <p:tavLst>
                                        <p:tav tm="0">
                                          <p:val>
                                            <p:strVal val="1+#ppt_h/2"/>
                                          </p:val>
                                        </p:tav>
                                        <p:tav tm="100000">
                                          <p:val>
                                            <p:strVal val="#ppt_y"/>
                                          </p:val>
                                        </p:tav>
                                      </p:tavLst>
                                    </p:anim>
                                  </p:childTnLst>
                                </p:cTn>
                              </p:par>
                              <p:par>
                                <p:cTn id="89" presetID="2" presetClass="entr" presetSubtype="4" decel="100000" fill="hold" grpId="0" nodeType="withEffect">
                                  <p:stCondLst>
                                    <p:cond delay="30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1000" fill="hold"/>
                                        <p:tgtEl>
                                          <p:spTgt spid="43"/>
                                        </p:tgtEl>
                                        <p:attrNameLst>
                                          <p:attrName>ppt_x</p:attrName>
                                        </p:attrNameLst>
                                      </p:cBhvr>
                                      <p:tavLst>
                                        <p:tav tm="0">
                                          <p:val>
                                            <p:strVal val="#ppt_x"/>
                                          </p:val>
                                        </p:tav>
                                        <p:tav tm="100000">
                                          <p:val>
                                            <p:strVal val="#ppt_x"/>
                                          </p:val>
                                        </p:tav>
                                      </p:tavLst>
                                    </p:anim>
                                    <p:anim calcmode="lin" valueType="num">
                                      <p:cBhvr additive="base">
                                        <p:cTn id="92" dur="1000" fill="hold"/>
                                        <p:tgtEl>
                                          <p:spTgt spid="43"/>
                                        </p:tgtEl>
                                        <p:attrNameLst>
                                          <p:attrName>ppt_y</p:attrName>
                                        </p:attrNameLst>
                                      </p:cBhvr>
                                      <p:tavLst>
                                        <p:tav tm="0">
                                          <p:val>
                                            <p:strVal val="1+#ppt_h/2"/>
                                          </p:val>
                                        </p:tav>
                                        <p:tav tm="100000">
                                          <p:val>
                                            <p:strVal val="#ppt_y"/>
                                          </p:val>
                                        </p:tav>
                                      </p:tavLst>
                                    </p:anim>
                                  </p:childTnLst>
                                </p:cTn>
                              </p:par>
                              <p:par>
                                <p:cTn id="93" presetID="2" presetClass="entr" presetSubtype="4" decel="100000" fill="hold" grpId="0" nodeType="withEffect">
                                  <p:stCondLst>
                                    <p:cond delay="400"/>
                                  </p:stCondLst>
                                  <p:childTnLst>
                                    <p:set>
                                      <p:cBhvr>
                                        <p:cTn id="94" dur="1" fill="hold">
                                          <p:stCondLst>
                                            <p:cond delay="0"/>
                                          </p:stCondLst>
                                        </p:cTn>
                                        <p:tgtEl>
                                          <p:spTgt spid="44"/>
                                        </p:tgtEl>
                                        <p:attrNameLst>
                                          <p:attrName>style.visibility</p:attrName>
                                        </p:attrNameLst>
                                      </p:cBhvr>
                                      <p:to>
                                        <p:strVal val="visible"/>
                                      </p:to>
                                    </p:set>
                                    <p:anim calcmode="lin" valueType="num">
                                      <p:cBhvr additive="base">
                                        <p:cTn id="95" dur="1000" fill="hold"/>
                                        <p:tgtEl>
                                          <p:spTgt spid="44"/>
                                        </p:tgtEl>
                                        <p:attrNameLst>
                                          <p:attrName>ppt_x</p:attrName>
                                        </p:attrNameLst>
                                      </p:cBhvr>
                                      <p:tavLst>
                                        <p:tav tm="0">
                                          <p:val>
                                            <p:strVal val="#ppt_x"/>
                                          </p:val>
                                        </p:tav>
                                        <p:tav tm="100000">
                                          <p:val>
                                            <p:strVal val="#ppt_x"/>
                                          </p:val>
                                        </p:tav>
                                      </p:tavLst>
                                    </p:anim>
                                    <p:anim calcmode="lin" valueType="num">
                                      <p:cBhvr additive="base">
                                        <p:cTn id="96" dur="10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P spid="40" grpId="0" animBg="1"/>
      <p:bldP spid="41" grpId="0" animBg="1"/>
      <p:bldP spid="42" grpId="0" animBg="1"/>
      <p:bldP spid="43" grpId="0" animBg="1"/>
      <p:bldP spid="44" grpId="0" animBg="1"/>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17D926B-6FB1-4582-9EBB-1DC540FF8BF9}"/>
              </a:ext>
            </a:extLst>
          </p:cNvPr>
          <p:cNvSpPr>
            <a:spLocks noGrp="1"/>
          </p:cNvSpPr>
          <p:nvPr>
            <p:ph type="pic" sz="quarter" idx="10"/>
          </p:nvPr>
        </p:nvSpPr>
        <p:spPr>
          <a:xfrm>
            <a:off x="2115603" y="1355651"/>
            <a:ext cx="2551482" cy="4146698"/>
          </a:xfrm>
          <a:custGeom>
            <a:avLst/>
            <a:gdLst>
              <a:gd name="connsiteX0" fmla="*/ 0 w 5103628"/>
              <a:gd name="connsiteY0" fmla="*/ 0 h 8293396"/>
              <a:gd name="connsiteX1" fmla="*/ 5103628 w 5103628"/>
              <a:gd name="connsiteY1" fmla="*/ 0 h 8293396"/>
              <a:gd name="connsiteX2" fmla="*/ 5103628 w 5103628"/>
              <a:gd name="connsiteY2" fmla="*/ 8293396 h 8293396"/>
              <a:gd name="connsiteX3" fmla="*/ 0 w 5103628"/>
              <a:gd name="connsiteY3" fmla="*/ 8293396 h 8293396"/>
            </a:gdLst>
            <a:ahLst/>
            <a:cxnLst>
              <a:cxn ang="0">
                <a:pos x="connsiteX0" y="connsiteY0"/>
              </a:cxn>
              <a:cxn ang="0">
                <a:pos x="connsiteX1" y="connsiteY1"/>
              </a:cxn>
              <a:cxn ang="0">
                <a:pos x="connsiteX2" y="connsiteY2"/>
              </a:cxn>
              <a:cxn ang="0">
                <a:pos x="connsiteX3" y="connsiteY3"/>
              </a:cxn>
            </a:cxnLst>
            <a:rect l="l" t="t" r="r" b="b"/>
            <a:pathLst>
              <a:path w="5103628" h="8293396">
                <a:moveTo>
                  <a:pt x="0" y="0"/>
                </a:moveTo>
                <a:lnTo>
                  <a:pt x="5103628" y="0"/>
                </a:lnTo>
                <a:lnTo>
                  <a:pt x="5103628" y="8293396"/>
                </a:lnTo>
                <a:lnTo>
                  <a:pt x="0" y="8293396"/>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11" name="Picture Placeholder 10">
            <a:extLst>
              <a:ext uri="{FF2B5EF4-FFF2-40B4-BE49-F238E27FC236}">
                <a16:creationId xmlns:a16="http://schemas.microsoft.com/office/drawing/2014/main" id="{7BF57EE1-72E0-420E-B28F-89E43BE56294}"/>
              </a:ext>
            </a:extLst>
          </p:cNvPr>
          <p:cNvSpPr>
            <a:spLocks noGrp="1"/>
          </p:cNvSpPr>
          <p:nvPr>
            <p:ph type="pic" sz="quarter" idx="11"/>
          </p:nvPr>
        </p:nvSpPr>
        <p:spPr>
          <a:xfrm>
            <a:off x="4820259" y="1355651"/>
            <a:ext cx="2551482" cy="4146698"/>
          </a:xfrm>
          <a:custGeom>
            <a:avLst/>
            <a:gdLst>
              <a:gd name="connsiteX0" fmla="*/ 0 w 5103628"/>
              <a:gd name="connsiteY0" fmla="*/ 0 h 8293396"/>
              <a:gd name="connsiteX1" fmla="*/ 5103628 w 5103628"/>
              <a:gd name="connsiteY1" fmla="*/ 0 h 8293396"/>
              <a:gd name="connsiteX2" fmla="*/ 5103628 w 5103628"/>
              <a:gd name="connsiteY2" fmla="*/ 8293396 h 8293396"/>
              <a:gd name="connsiteX3" fmla="*/ 0 w 5103628"/>
              <a:gd name="connsiteY3" fmla="*/ 8293396 h 8293396"/>
            </a:gdLst>
            <a:ahLst/>
            <a:cxnLst>
              <a:cxn ang="0">
                <a:pos x="connsiteX0" y="connsiteY0"/>
              </a:cxn>
              <a:cxn ang="0">
                <a:pos x="connsiteX1" y="connsiteY1"/>
              </a:cxn>
              <a:cxn ang="0">
                <a:pos x="connsiteX2" y="connsiteY2"/>
              </a:cxn>
              <a:cxn ang="0">
                <a:pos x="connsiteX3" y="connsiteY3"/>
              </a:cxn>
            </a:cxnLst>
            <a:rect l="l" t="t" r="r" b="b"/>
            <a:pathLst>
              <a:path w="5103628" h="8293396">
                <a:moveTo>
                  <a:pt x="0" y="0"/>
                </a:moveTo>
                <a:lnTo>
                  <a:pt x="5103628" y="0"/>
                </a:lnTo>
                <a:lnTo>
                  <a:pt x="5103628" y="8293396"/>
                </a:lnTo>
                <a:lnTo>
                  <a:pt x="0" y="8293396"/>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13" name="Picture Placeholder 12">
            <a:extLst>
              <a:ext uri="{FF2B5EF4-FFF2-40B4-BE49-F238E27FC236}">
                <a16:creationId xmlns:a16="http://schemas.microsoft.com/office/drawing/2014/main" id="{F1648170-7410-4E96-A792-57E6893784ED}"/>
              </a:ext>
            </a:extLst>
          </p:cNvPr>
          <p:cNvSpPr>
            <a:spLocks noGrp="1"/>
          </p:cNvSpPr>
          <p:nvPr>
            <p:ph type="pic" sz="quarter" idx="12"/>
          </p:nvPr>
        </p:nvSpPr>
        <p:spPr>
          <a:xfrm>
            <a:off x="7524915" y="1355651"/>
            <a:ext cx="2551481" cy="4146698"/>
          </a:xfrm>
          <a:custGeom>
            <a:avLst/>
            <a:gdLst>
              <a:gd name="connsiteX0" fmla="*/ 0 w 5103627"/>
              <a:gd name="connsiteY0" fmla="*/ 0 h 8293396"/>
              <a:gd name="connsiteX1" fmla="*/ 5103627 w 5103627"/>
              <a:gd name="connsiteY1" fmla="*/ 0 h 8293396"/>
              <a:gd name="connsiteX2" fmla="*/ 5103627 w 5103627"/>
              <a:gd name="connsiteY2" fmla="*/ 8293396 h 8293396"/>
              <a:gd name="connsiteX3" fmla="*/ 0 w 5103627"/>
              <a:gd name="connsiteY3" fmla="*/ 8293396 h 8293396"/>
            </a:gdLst>
            <a:ahLst/>
            <a:cxnLst>
              <a:cxn ang="0">
                <a:pos x="connsiteX0" y="connsiteY0"/>
              </a:cxn>
              <a:cxn ang="0">
                <a:pos x="connsiteX1" y="connsiteY1"/>
              </a:cxn>
              <a:cxn ang="0">
                <a:pos x="connsiteX2" y="connsiteY2"/>
              </a:cxn>
              <a:cxn ang="0">
                <a:pos x="connsiteX3" y="connsiteY3"/>
              </a:cxn>
            </a:cxnLst>
            <a:rect l="l" t="t" r="r" b="b"/>
            <a:pathLst>
              <a:path w="5103627" h="8293396">
                <a:moveTo>
                  <a:pt x="0" y="0"/>
                </a:moveTo>
                <a:lnTo>
                  <a:pt x="5103627" y="0"/>
                </a:lnTo>
                <a:lnTo>
                  <a:pt x="5103627" y="8293396"/>
                </a:lnTo>
                <a:lnTo>
                  <a:pt x="0" y="8293396"/>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14" name="TextBox 13">
            <a:extLst>
              <a:ext uri="{FF2B5EF4-FFF2-40B4-BE49-F238E27FC236}">
                <a16:creationId xmlns:a16="http://schemas.microsoft.com/office/drawing/2014/main" id="{C07ECB0F-C4C1-43E3-94C8-44F6C3A10A03}"/>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15" name="Rectangle 14">
            <a:extLst>
              <a:ext uri="{FF2B5EF4-FFF2-40B4-BE49-F238E27FC236}">
                <a16:creationId xmlns:a16="http://schemas.microsoft.com/office/drawing/2014/main" id="{89FF8553-6569-4D21-B57E-2D15D2D09D85}"/>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 name="Rectangle: Rounded Corners 15">
            <a:extLst>
              <a:ext uri="{FF2B5EF4-FFF2-40B4-BE49-F238E27FC236}">
                <a16:creationId xmlns:a16="http://schemas.microsoft.com/office/drawing/2014/main" id="{D7DF1200-5D90-4463-93D3-03AFD21229BE}"/>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Rounded Corners 16">
            <a:extLst>
              <a:ext uri="{FF2B5EF4-FFF2-40B4-BE49-F238E27FC236}">
                <a16:creationId xmlns:a16="http://schemas.microsoft.com/office/drawing/2014/main" id="{C592690C-7297-476A-8B76-1FD8C4401625}"/>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Rounded Corners 17">
            <a:extLst>
              <a:ext uri="{FF2B5EF4-FFF2-40B4-BE49-F238E27FC236}">
                <a16:creationId xmlns:a16="http://schemas.microsoft.com/office/drawing/2014/main" id="{FB873E95-35A7-4144-A4CA-A2770AAC5383}"/>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Rounded Corners 18">
            <a:extLst>
              <a:ext uri="{FF2B5EF4-FFF2-40B4-BE49-F238E27FC236}">
                <a16:creationId xmlns:a16="http://schemas.microsoft.com/office/drawing/2014/main" id="{1BF2A9D8-453C-46E7-B23A-76D5974DB52F}"/>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 name="Slide Number Placeholder 5">
            <a:extLst>
              <a:ext uri="{FF2B5EF4-FFF2-40B4-BE49-F238E27FC236}">
                <a16:creationId xmlns:a16="http://schemas.microsoft.com/office/drawing/2014/main" id="{69FCD127-A9C8-4AEA-BC62-8C7DF1C40E82}"/>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21" name="Rectangle 20">
            <a:hlinkClick r:id="rId2"/>
            <a:extLst>
              <a:ext uri="{FF2B5EF4-FFF2-40B4-BE49-F238E27FC236}">
                <a16:creationId xmlns:a16="http://schemas.microsoft.com/office/drawing/2014/main" id="{15C4FF01-914F-4F9F-B433-D7C3681AF98D}"/>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22" name="Oval 21">
            <a:extLst>
              <a:ext uri="{FF2B5EF4-FFF2-40B4-BE49-F238E27FC236}">
                <a16:creationId xmlns:a16="http://schemas.microsoft.com/office/drawing/2014/main" id="{C04E6995-1893-4BF4-92B1-A2528ADC3B9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 name="Freeform 6">
            <a:extLst>
              <a:ext uri="{FF2B5EF4-FFF2-40B4-BE49-F238E27FC236}">
                <a16:creationId xmlns:a16="http://schemas.microsoft.com/office/drawing/2014/main" id="{756CF93D-CC4F-424B-B049-79AC2E69D831}"/>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24" name="Rectangle 23">
            <a:hlinkClick r:id="rId3"/>
            <a:extLst>
              <a:ext uri="{FF2B5EF4-FFF2-40B4-BE49-F238E27FC236}">
                <a16:creationId xmlns:a16="http://schemas.microsoft.com/office/drawing/2014/main" id="{A9C62D31-C6E9-4CA2-A039-A7DCA9609A27}"/>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25" name="Freeform 7">
            <a:extLst>
              <a:ext uri="{FF2B5EF4-FFF2-40B4-BE49-F238E27FC236}">
                <a16:creationId xmlns:a16="http://schemas.microsoft.com/office/drawing/2014/main" id="{1CFE3027-FE41-4EF0-A9A9-54BA4EC84321}"/>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26" name="Oval 25">
            <a:extLst>
              <a:ext uri="{FF2B5EF4-FFF2-40B4-BE49-F238E27FC236}">
                <a16:creationId xmlns:a16="http://schemas.microsoft.com/office/drawing/2014/main" id="{BA201677-5616-4702-812B-7FABEC569E52}"/>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 name="Rectangle 26">
            <a:hlinkClick r:id="rId4"/>
            <a:extLst>
              <a:ext uri="{FF2B5EF4-FFF2-40B4-BE49-F238E27FC236}">
                <a16:creationId xmlns:a16="http://schemas.microsoft.com/office/drawing/2014/main" id="{060F6193-EC7D-449B-9CCA-0B4EF2A0E48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28" name="Freeform 8">
            <a:extLst>
              <a:ext uri="{FF2B5EF4-FFF2-40B4-BE49-F238E27FC236}">
                <a16:creationId xmlns:a16="http://schemas.microsoft.com/office/drawing/2014/main" id="{D2D30EEC-815C-4C0B-B25D-AEFAF4F188F2}"/>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29" name="Oval 28">
            <a:extLst>
              <a:ext uri="{FF2B5EF4-FFF2-40B4-BE49-F238E27FC236}">
                <a16:creationId xmlns:a16="http://schemas.microsoft.com/office/drawing/2014/main" id="{34703F8A-A291-41DD-A54E-95F92986100C}"/>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0" name="Group 29">
            <a:extLst>
              <a:ext uri="{FF2B5EF4-FFF2-40B4-BE49-F238E27FC236}">
                <a16:creationId xmlns:a16="http://schemas.microsoft.com/office/drawing/2014/main" id="{A00EBF3A-1B77-4514-9F08-6E6D18858BD7}"/>
              </a:ext>
            </a:extLst>
          </p:cNvPr>
          <p:cNvGrpSpPr/>
          <p:nvPr userDrawn="1"/>
        </p:nvGrpSpPr>
        <p:grpSpPr>
          <a:xfrm>
            <a:off x="474709" y="420355"/>
            <a:ext cx="51266" cy="575008"/>
            <a:chOff x="447517" y="840709"/>
            <a:chExt cx="102546" cy="1150016"/>
          </a:xfrm>
        </p:grpSpPr>
        <p:sp>
          <p:nvSpPr>
            <p:cNvPr id="31" name="Oval 28">
              <a:extLst>
                <a:ext uri="{FF2B5EF4-FFF2-40B4-BE49-F238E27FC236}">
                  <a16:creationId xmlns:a16="http://schemas.microsoft.com/office/drawing/2014/main" id="{10449DF1-63CB-4C91-A707-BA1AE9674F47}"/>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2" name="Oval 31">
              <a:extLst>
                <a:ext uri="{FF2B5EF4-FFF2-40B4-BE49-F238E27FC236}">
                  <a16:creationId xmlns:a16="http://schemas.microsoft.com/office/drawing/2014/main" id="{1BAFDDBA-39D0-41B3-BB30-4498233DF197}"/>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3" name="Oval 32">
              <a:extLst>
                <a:ext uri="{FF2B5EF4-FFF2-40B4-BE49-F238E27FC236}">
                  <a16:creationId xmlns:a16="http://schemas.microsoft.com/office/drawing/2014/main" id="{862EDB07-195E-4E81-9501-35FD4DF765E7}"/>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4" name="Oval 33">
              <a:extLst>
                <a:ext uri="{FF2B5EF4-FFF2-40B4-BE49-F238E27FC236}">
                  <a16:creationId xmlns:a16="http://schemas.microsoft.com/office/drawing/2014/main" id="{4C046557-3CDD-4C2C-B27C-A1A9EA1767E8}"/>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35" name="Group 34">
            <a:extLst>
              <a:ext uri="{FF2B5EF4-FFF2-40B4-BE49-F238E27FC236}">
                <a16:creationId xmlns:a16="http://schemas.microsoft.com/office/drawing/2014/main" id="{B284584F-8C35-4E94-B54C-AE0058943C92}"/>
              </a:ext>
            </a:extLst>
          </p:cNvPr>
          <p:cNvGrpSpPr/>
          <p:nvPr userDrawn="1"/>
        </p:nvGrpSpPr>
        <p:grpSpPr>
          <a:xfrm>
            <a:off x="11832638" y="6017187"/>
            <a:ext cx="51266" cy="575008"/>
            <a:chOff x="447517" y="840709"/>
            <a:chExt cx="102546" cy="1150016"/>
          </a:xfrm>
          <a:solidFill>
            <a:schemeClr val="bg1">
              <a:lumMod val="65000"/>
            </a:schemeClr>
          </a:solidFill>
        </p:grpSpPr>
        <p:sp>
          <p:nvSpPr>
            <p:cNvPr id="36" name="Oval 28">
              <a:extLst>
                <a:ext uri="{FF2B5EF4-FFF2-40B4-BE49-F238E27FC236}">
                  <a16:creationId xmlns:a16="http://schemas.microsoft.com/office/drawing/2014/main" id="{E3611424-C070-48D6-B840-F8D27906D8A9}"/>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7" name="Oval 36">
              <a:extLst>
                <a:ext uri="{FF2B5EF4-FFF2-40B4-BE49-F238E27FC236}">
                  <a16:creationId xmlns:a16="http://schemas.microsoft.com/office/drawing/2014/main" id="{BA38C526-9318-466A-9B02-F2519E94A846}"/>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8" name="Oval 37">
              <a:extLst>
                <a:ext uri="{FF2B5EF4-FFF2-40B4-BE49-F238E27FC236}">
                  <a16:creationId xmlns:a16="http://schemas.microsoft.com/office/drawing/2014/main" id="{1CE130F5-46CE-40B5-8653-E17D9279970C}"/>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9" name="Oval 38">
              <a:extLst>
                <a:ext uri="{FF2B5EF4-FFF2-40B4-BE49-F238E27FC236}">
                  <a16:creationId xmlns:a16="http://schemas.microsoft.com/office/drawing/2014/main" id="{2D644C19-619C-473E-830C-6AF10D7688B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29013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 calcmode="lin" valueType="num">
                                      <p:cBhvr>
                                        <p:cTn id="9" dur="500" fill="hold"/>
                                        <p:tgtEl>
                                          <p:spTgt spid="16"/>
                                        </p:tgtEl>
                                        <p:attrNameLst>
                                          <p:attrName>style.rotation</p:attrName>
                                        </p:attrNameLst>
                                      </p:cBhvr>
                                      <p:tavLst>
                                        <p:tav tm="0">
                                          <p:val>
                                            <p:fltVal val="360"/>
                                          </p:val>
                                        </p:tav>
                                        <p:tav tm="100000">
                                          <p:val>
                                            <p:fltVal val="0"/>
                                          </p:val>
                                        </p:tav>
                                      </p:tavLst>
                                    </p:anim>
                                    <p:animEffect transition="in" filter="fade">
                                      <p:cBhvr>
                                        <p:cTn id="10" dur="500"/>
                                        <p:tgtEl>
                                          <p:spTgt spid="16"/>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 calcmode="lin" valueType="num">
                                      <p:cBhvr>
                                        <p:cTn id="15" dur="500" fill="hold"/>
                                        <p:tgtEl>
                                          <p:spTgt spid="17"/>
                                        </p:tgtEl>
                                        <p:attrNameLst>
                                          <p:attrName>style.rotation</p:attrName>
                                        </p:attrNameLst>
                                      </p:cBhvr>
                                      <p:tavLst>
                                        <p:tav tm="0">
                                          <p:val>
                                            <p:fltVal val="360"/>
                                          </p:val>
                                        </p:tav>
                                        <p:tav tm="100000">
                                          <p:val>
                                            <p:fltVal val="0"/>
                                          </p:val>
                                        </p:tav>
                                      </p:tavLst>
                                    </p:anim>
                                    <p:animEffect transition="in" filter="fade">
                                      <p:cBhvr>
                                        <p:cTn id="16" dur="500"/>
                                        <p:tgtEl>
                                          <p:spTgt spid="17"/>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 calcmode="lin" valueType="num">
                                      <p:cBhvr>
                                        <p:cTn id="21" dur="500" fill="hold"/>
                                        <p:tgtEl>
                                          <p:spTgt spid="18"/>
                                        </p:tgtEl>
                                        <p:attrNameLst>
                                          <p:attrName>style.rotation</p:attrName>
                                        </p:attrNameLst>
                                      </p:cBhvr>
                                      <p:tavLst>
                                        <p:tav tm="0">
                                          <p:val>
                                            <p:fltVal val="360"/>
                                          </p:val>
                                        </p:tav>
                                        <p:tav tm="100000">
                                          <p:val>
                                            <p:fltVal val="0"/>
                                          </p:val>
                                        </p:tav>
                                      </p:tavLst>
                                    </p:anim>
                                    <p:animEffect transition="in" filter="fade">
                                      <p:cBhvr>
                                        <p:cTn id="22" dur="500"/>
                                        <p:tgtEl>
                                          <p:spTgt spid="18"/>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 calcmode="lin" valueType="num">
                                      <p:cBhvr>
                                        <p:cTn id="27" dur="500" fill="hold"/>
                                        <p:tgtEl>
                                          <p:spTgt spid="19"/>
                                        </p:tgtEl>
                                        <p:attrNameLst>
                                          <p:attrName>style.rotation</p:attrName>
                                        </p:attrNameLst>
                                      </p:cBhvr>
                                      <p:tavLst>
                                        <p:tav tm="0">
                                          <p:val>
                                            <p:fltVal val="360"/>
                                          </p:val>
                                        </p:tav>
                                        <p:tav tm="100000">
                                          <p:val>
                                            <p:fltVal val="0"/>
                                          </p:val>
                                        </p:tav>
                                      </p:tavLst>
                                    </p:anim>
                                    <p:animEffect transition="in" filter="fade">
                                      <p:cBhvr>
                                        <p:cTn id="28" dur="500"/>
                                        <p:tgtEl>
                                          <p:spTgt spid="19"/>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16"/>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17"/>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18"/>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19"/>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000" fill="hold"/>
                                        <p:tgtEl>
                                          <p:spTgt spid="14"/>
                                        </p:tgtEl>
                                        <p:attrNameLst>
                                          <p:attrName>ppt_x</p:attrName>
                                        </p:attrNameLst>
                                      </p:cBhvr>
                                      <p:tavLst>
                                        <p:tav tm="0">
                                          <p:val>
                                            <p:strVal val="#ppt_x"/>
                                          </p:val>
                                        </p:tav>
                                        <p:tav tm="100000">
                                          <p:val>
                                            <p:strVal val="#ppt_x"/>
                                          </p:val>
                                        </p:tav>
                                      </p:tavLst>
                                    </p:anim>
                                    <p:anim calcmode="lin" valueType="num">
                                      <p:cBhvr additive="base">
                                        <p:cTn id="40" dur="1000" fill="hold"/>
                                        <p:tgtEl>
                                          <p:spTgt spid="14"/>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 calcmode="lin" valueType="num">
                                      <p:cBhvr>
                                        <p:cTn id="45" dur="500" fill="hold"/>
                                        <p:tgtEl>
                                          <p:spTgt spid="29"/>
                                        </p:tgtEl>
                                        <p:attrNameLst>
                                          <p:attrName>style.rotation</p:attrName>
                                        </p:attrNameLst>
                                      </p:cBhvr>
                                      <p:tavLst>
                                        <p:tav tm="0">
                                          <p:val>
                                            <p:fltVal val="360"/>
                                          </p:val>
                                        </p:tav>
                                        <p:tav tm="100000">
                                          <p:val>
                                            <p:fltVal val="0"/>
                                          </p:val>
                                        </p:tav>
                                      </p:tavLst>
                                    </p:anim>
                                    <p:animEffect transition="in" filter="fade">
                                      <p:cBhvr>
                                        <p:cTn id="46" dur="500"/>
                                        <p:tgtEl>
                                          <p:spTgt spid="29"/>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 calcmode="lin" valueType="num">
                                      <p:cBhvr>
                                        <p:cTn id="51" dur="500" fill="hold"/>
                                        <p:tgtEl>
                                          <p:spTgt spid="28"/>
                                        </p:tgtEl>
                                        <p:attrNameLst>
                                          <p:attrName>style.rotation</p:attrName>
                                        </p:attrNameLst>
                                      </p:cBhvr>
                                      <p:tavLst>
                                        <p:tav tm="0">
                                          <p:val>
                                            <p:fltVal val="360"/>
                                          </p:val>
                                        </p:tav>
                                        <p:tav tm="100000">
                                          <p:val>
                                            <p:fltVal val="0"/>
                                          </p:val>
                                        </p:tav>
                                      </p:tavLst>
                                    </p:anim>
                                    <p:animEffect transition="in" filter="fade">
                                      <p:cBhvr>
                                        <p:cTn id="52" dur="500"/>
                                        <p:tgtEl>
                                          <p:spTgt spid="28"/>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 calcmode="lin" valueType="num">
                                      <p:cBhvr>
                                        <p:cTn id="57" dur="500" fill="hold"/>
                                        <p:tgtEl>
                                          <p:spTgt spid="22"/>
                                        </p:tgtEl>
                                        <p:attrNameLst>
                                          <p:attrName>style.rotation</p:attrName>
                                        </p:attrNameLst>
                                      </p:cBhvr>
                                      <p:tavLst>
                                        <p:tav tm="0">
                                          <p:val>
                                            <p:fltVal val="360"/>
                                          </p:val>
                                        </p:tav>
                                        <p:tav tm="100000">
                                          <p:val>
                                            <p:fltVal val="0"/>
                                          </p:val>
                                        </p:tav>
                                      </p:tavLst>
                                    </p:anim>
                                    <p:animEffect transition="in" filter="fade">
                                      <p:cBhvr>
                                        <p:cTn id="58" dur="500"/>
                                        <p:tgtEl>
                                          <p:spTgt spid="22"/>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 calcmode="lin" valueType="num">
                                      <p:cBhvr>
                                        <p:cTn id="63" dur="500" fill="hold"/>
                                        <p:tgtEl>
                                          <p:spTgt spid="23"/>
                                        </p:tgtEl>
                                        <p:attrNameLst>
                                          <p:attrName>style.rotation</p:attrName>
                                        </p:attrNameLst>
                                      </p:cBhvr>
                                      <p:tavLst>
                                        <p:tav tm="0">
                                          <p:val>
                                            <p:fltVal val="360"/>
                                          </p:val>
                                        </p:tav>
                                        <p:tav tm="100000">
                                          <p:val>
                                            <p:fltVal val="0"/>
                                          </p:val>
                                        </p:tav>
                                      </p:tavLst>
                                    </p:anim>
                                    <p:animEffect transition="in" filter="fade">
                                      <p:cBhvr>
                                        <p:cTn id="64" dur="500"/>
                                        <p:tgtEl>
                                          <p:spTgt spid="23"/>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26"/>
                                        </p:tgtEl>
                                        <p:attrNameLst>
                                          <p:attrName>style.visibility</p:attrName>
                                        </p:attrNameLst>
                                      </p:cBhvr>
                                      <p:to>
                                        <p:strVal val="visible"/>
                                      </p:to>
                                    </p:set>
                                    <p:anim calcmode="lin" valueType="num">
                                      <p:cBhvr>
                                        <p:cTn id="67" dur="500" fill="hold"/>
                                        <p:tgtEl>
                                          <p:spTgt spid="26"/>
                                        </p:tgtEl>
                                        <p:attrNameLst>
                                          <p:attrName>ppt_w</p:attrName>
                                        </p:attrNameLst>
                                      </p:cBhvr>
                                      <p:tavLst>
                                        <p:tav tm="0">
                                          <p:val>
                                            <p:fltVal val="0"/>
                                          </p:val>
                                        </p:tav>
                                        <p:tav tm="100000">
                                          <p:val>
                                            <p:strVal val="#ppt_w"/>
                                          </p:val>
                                        </p:tav>
                                      </p:tavLst>
                                    </p:anim>
                                    <p:anim calcmode="lin" valueType="num">
                                      <p:cBhvr>
                                        <p:cTn id="68" dur="500" fill="hold"/>
                                        <p:tgtEl>
                                          <p:spTgt spid="26"/>
                                        </p:tgtEl>
                                        <p:attrNameLst>
                                          <p:attrName>ppt_h</p:attrName>
                                        </p:attrNameLst>
                                      </p:cBhvr>
                                      <p:tavLst>
                                        <p:tav tm="0">
                                          <p:val>
                                            <p:fltVal val="0"/>
                                          </p:val>
                                        </p:tav>
                                        <p:tav tm="100000">
                                          <p:val>
                                            <p:strVal val="#ppt_h"/>
                                          </p:val>
                                        </p:tav>
                                      </p:tavLst>
                                    </p:anim>
                                    <p:anim calcmode="lin" valueType="num">
                                      <p:cBhvr>
                                        <p:cTn id="69" dur="500" fill="hold"/>
                                        <p:tgtEl>
                                          <p:spTgt spid="26"/>
                                        </p:tgtEl>
                                        <p:attrNameLst>
                                          <p:attrName>style.rotation</p:attrName>
                                        </p:attrNameLst>
                                      </p:cBhvr>
                                      <p:tavLst>
                                        <p:tav tm="0">
                                          <p:val>
                                            <p:fltVal val="360"/>
                                          </p:val>
                                        </p:tav>
                                        <p:tav tm="100000">
                                          <p:val>
                                            <p:fltVal val="0"/>
                                          </p:val>
                                        </p:tav>
                                      </p:tavLst>
                                    </p:anim>
                                    <p:animEffect transition="in" filter="fade">
                                      <p:cBhvr>
                                        <p:cTn id="70" dur="500"/>
                                        <p:tgtEl>
                                          <p:spTgt spid="26"/>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 calcmode="lin" valueType="num">
                                      <p:cBhvr>
                                        <p:cTn id="75" dur="500" fill="hold"/>
                                        <p:tgtEl>
                                          <p:spTgt spid="25"/>
                                        </p:tgtEl>
                                        <p:attrNameLst>
                                          <p:attrName>style.rotation</p:attrName>
                                        </p:attrNameLst>
                                      </p:cBhvr>
                                      <p:tavLst>
                                        <p:tav tm="0">
                                          <p:val>
                                            <p:fltVal val="360"/>
                                          </p:val>
                                        </p:tav>
                                        <p:tav tm="100000">
                                          <p:val>
                                            <p:fltVal val="0"/>
                                          </p:val>
                                        </p:tav>
                                      </p:tavLst>
                                    </p:anim>
                                    <p:animEffect transition="in" filter="fade">
                                      <p:cBhvr>
                                        <p:cTn id="76" dur="500"/>
                                        <p:tgtEl>
                                          <p:spTgt spid="25"/>
                                        </p:tgtEl>
                                      </p:cBhvr>
                                    </p:animEffect>
                                  </p:childTnLst>
                                </p:cTn>
                              </p:par>
                              <p:par>
                                <p:cTn id="77" presetID="2" presetClass="entr" presetSubtype="4" decel="100000" fill="hold" grpId="0" nodeType="withEffect">
                                  <p:stCondLst>
                                    <p:cond delay="10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1000" fill="hold"/>
                                        <p:tgtEl>
                                          <p:spTgt spid="10"/>
                                        </p:tgtEl>
                                        <p:attrNameLst>
                                          <p:attrName>ppt_x</p:attrName>
                                        </p:attrNameLst>
                                      </p:cBhvr>
                                      <p:tavLst>
                                        <p:tav tm="0">
                                          <p:val>
                                            <p:strVal val="#ppt_x"/>
                                          </p:val>
                                        </p:tav>
                                        <p:tav tm="100000">
                                          <p:val>
                                            <p:strVal val="#ppt_x"/>
                                          </p:val>
                                        </p:tav>
                                      </p:tavLst>
                                    </p:anim>
                                    <p:anim calcmode="lin" valueType="num">
                                      <p:cBhvr additive="base">
                                        <p:cTn id="80" dur="1000" fill="hold"/>
                                        <p:tgtEl>
                                          <p:spTgt spid="10"/>
                                        </p:tgtEl>
                                        <p:attrNameLst>
                                          <p:attrName>ppt_y</p:attrName>
                                        </p:attrNameLst>
                                      </p:cBhvr>
                                      <p:tavLst>
                                        <p:tav tm="0">
                                          <p:val>
                                            <p:strVal val="1+#ppt_h/2"/>
                                          </p:val>
                                        </p:tav>
                                        <p:tav tm="100000">
                                          <p:val>
                                            <p:strVal val="#ppt_y"/>
                                          </p:val>
                                        </p:tav>
                                      </p:tavLst>
                                    </p:anim>
                                  </p:childTnLst>
                                </p:cTn>
                              </p:par>
                              <p:par>
                                <p:cTn id="81" presetID="2" presetClass="entr" presetSubtype="4" decel="100000" fill="hold" grpId="0" nodeType="with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additive="base">
                                        <p:cTn id="83" dur="1000" fill="hold"/>
                                        <p:tgtEl>
                                          <p:spTgt spid="11"/>
                                        </p:tgtEl>
                                        <p:attrNameLst>
                                          <p:attrName>ppt_x</p:attrName>
                                        </p:attrNameLst>
                                      </p:cBhvr>
                                      <p:tavLst>
                                        <p:tav tm="0">
                                          <p:val>
                                            <p:strVal val="#ppt_x"/>
                                          </p:val>
                                        </p:tav>
                                        <p:tav tm="100000">
                                          <p:val>
                                            <p:strVal val="#ppt_x"/>
                                          </p:val>
                                        </p:tav>
                                      </p:tavLst>
                                    </p:anim>
                                    <p:anim calcmode="lin" valueType="num">
                                      <p:cBhvr additive="base">
                                        <p:cTn id="84" dur="1000" fill="hold"/>
                                        <p:tgtEl>
                                          <p:spTgt spid="11"/>
                                        </p:tgtEl>
                                        <p:attrNameLst>
                                          <p:attrName>ppt_y</p:attrName>
                                        </p:attrNameLst>
                                      </p:cBhvr>
                                      <p:tavLst>
                                        <p:tav tm="0">
                                          <p:val>
                                            <p:strVal val="1+#ppt_h/2"/>
                                          </p:val>
                                        </p:tav>
                                        <p:tav tm="100000">
                                          <p:val>
                                            <p:strVal val="#ppt_y"/>
                                          </p:val>
                                        </p:tav>
                                      </p:tavLst>
                                    </p:anim>
                                  </p:childTnLst>
                                </p:cTn>
                              </p:par>
                              <p:par>
                                <p:cTn id="85" presetID="2" presetClass="entr" presetSubtype="4" decel="100000" fill="hold" grpId="0" nodeType="withEffect">
                                  <p:stCondLst>
                                    <p:cond delay="400"/>
                                  </p:stCondLst>
                                  <p:childTnLst>
                                    <p:set>
                                      <p:cBhvr>
                                        <p:cTn id="86" dur="1" fill="hold">
                                          <p:stCondLst>
                                            <p:cond delay="0"/>
                                          </p:stCondLst>
                                        </p:cTn>
                                        <p:tgtEl>
                                          <p:spTgt spid="13"/>
                                        </p:tgtEl>
                                        <p:attrNameLst>
                                          <p:attrName>style.visibility</p:attrName>
                                        </p:attrNameLst>
                                      </p:cBhvr>
                                      <p:to>
                                        <p:strVal val="visible"/>
                                      </p:to>
                                    </p:set>
                                    <p:anim calcmode="lin" valueType="num">
                                      <p:cBhvr additive="base">
                                        <p:cTn id="87" dur="1000" fill="hold"/>
                                        <p:tgtEl>
                                          <p:spTgt spid="13"/>
                                        </p:tgtEl>
                                        <p:attrNameLst>
                                          <p:attrName>ppt_x</p:attrName>
                                        </p:attrNameLst>
                                      </p:cBhvr>
                                      <p:tavLst>
                                        <p:tav tm="0">
                                          <p:val>
                                            <p:strVal val="#ppt_x"/>
                                          </p:val>
                                        </p:tav>
                                        <p:tav tm="100000">
                                          <p:val>
                                            <p:strVal val="#ppt_x"/>
                                          </p:val>
                                        </p:tav>
                                      </p:tavLst>
                                    </p:anim>
                                    <p:anim calcmode="lin" valueType="num">
                                      <p:cBhvr additive="base">
                                        <p:cTn id="8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p:bldP spid="16" grpId="0" animBg="1"/>
      <p:bldP spid="16" grpId="1" animBg="1"/>
      <p:bldP spid="17" grpId="0" animBg="1"/>
      <p:bldP spid="17" grpId="1" animBg="1"/>
      <p:bldP spid="18" grpId="0" animBg="1"/>
      <p:bldP spid="18" grpId="1" animBg="1"/>
      <p:bldP spid="19" grpId="0" animBg="1"/>
      <p:bldP spid="19" grpId="1" animBg="1"/>
      <p:bldP spid="22" grpId="0" animBg="1"/>
      <p:bldP spid="23" grpId="0" animBg="1"/>
      <p:bldP spid="25" grpId="0" animBg="1"/>
      <p:bldP spid="26" grpId="0" animBg="1"/>
      <p:bldP spid="28" grpId="0" animBg="1"/>
      <p:bldP spid="29" grpId="0" animBg="1"/>
    </p:bld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600" b="1" dirty="0">
              <a:solidFill>
                <a:schemeClr val="bg1"/>
              </a:solidFill>
              <a:latin typeface="+mj-lt"/>
            </a:endParaRPr>
          </a:p>
        </p:txBody>
      </p:sp>
      <p:sp>
        <p:nvSpPr>
          <p:cNvPr id="12" name="Rectangle 11">
            <a:hlinkClick r:id="rId2"/>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5" name="Rectangle 14">
            <a:hlinkClick r:id="rId3"/>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a:solidFill>
            <a:srgbClr val="F1131E"/>
          </a:solidFill>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tx1"/>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26630475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9B8AC46-2FE8-4F45-B240-172BA128FFE9}"/>
              </a:ext>
            </a:extLst>
          </p:cNvPr>
          <p:cNvSpPr>
            <a:spLocks noGrp="1"/>
          </p:cNvSpPr>
          <p:nvPr>
            <p:ph type="pic" sz="quarter" idx="10"/>
          </p:nvPr>
        </p:nvSpPr>
        <p:spPr>
          <a:xfrm>
            <a:off x="3553156" y="647700"/>
            <a:ext cx="2542844" cy="5524500"/>
          </a:xfrm>
          <a:custGeom>
            <a:avLst/>
            <a:gdLst>
              <a:gd name="connsiteX0" fmla="*/ 0 w 5086350"/>
              <a:gd name="connsiteY0" fmla="*/ 0 h 11049000"/>
              <a:gd name="connsiteX1" fmla="*/ 5086350 w 5086350"/>
              <a:gd name="connsiteY1" fmla="*/ 0 h 11049000"/>
              <a:gd name="connsiteX2" fmla="*/ 5086350 w 5086350"/>
              <a:gd name="connsiteY2" fmla="*/ 11049000 h 11049000"/>
              <a:gd name="connsiteX3" fmla="*/ 0 w 508635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5086350" h="11049000">
                <a:moveTo>
                  <a:pt x="0" y="0"/>
                </a:moveTo>
                <a:lnTo>
                  <a:pt x="5086350" y="0"/>
                </a:lnTo>
                <a:lnTo>
                  <a:pt x="5086350" y="11049000"/>
                </a:lnTo>
                <a:lnTo>
                  <a:pt x="0" y="11049000"/>
                </a:lnTo>
                <a:close/>
              </a:path>
            </a:pathLst>
          </a:custGeom>
          <a:pattFill prst="pct60">
            <a:fgClr>
              <a:schemeClr val="bg1"/>
            </a:fgClr>
            <a:bgClr>
              <a:schemeClr val="bg1">
                <a:lumMod val="85000"/>
              </a:schemeClr>
            </a:bgClr>
          </a:pattFill>
        </p:spPr>
        <p:txBody>
          <a:bodyPr wrap="square">
            <a:noAutofit/>
          </a:bodyPr>
          <a:lstStyle/>
          <a:p>
            <a:endParaRPr lang="en-US"/>
          </a:p>
        </p:txBody>
      </p:sp>
    </p:spTree>
    <p:extLst>
      <p:ext uri="{BB962C8B-B14F-4D97-AF65-F5344CB8AC3E}">
        <p14:creationId xmlns:p14="http://schemas.microsoft.com/office/powerpoint/2010/main" val="39304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0DC36FBF-6F0C-40BA-B3E8-3C594DD310A4}"/>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Rectangle 13">
            <a:hlinkClick r:id="rId2"/>
            <a:extLst>
              <a:ext uri="{FF2B5EF4-FFF2-40B4-BE49-F238E27FC236}">
                <a16:creationId xmlns:a16="http://schemas.microsoft.com/office/drawing/2014/main" id="{77F522A0-EB41-4AF4-B149-687A08ACA62A}"/>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grpSp>
        <p:nvGrpSpPr>
          <p:cNvPr id="20" name="Group 19">
            <a:extLst>
              <a:ext uri="{FF2B5EF4-FFF2-40B4-BE49-F238E27FC236}">
                <a16:creationId xmlns:a16="http://schemas.microsoft.com/office/drawing/2014/main" id="{93DA5858-7A34-4AD2-A4F9-002718D18FA6}"/>
              </a:ext>
            </a:extLst>
          </p:cNvPr>
          <p:cNvGrpSpPr/>
          <p:nvPr userDrawn="1"/>
        </p:nvGrpSpPr>
        <p:grpSpPr>
          <a:xfrm>
            <a:off x="474709" y="420355"/>
            <a:ext cx="51266" cy="575008"/>
            <a:chOff x="447517" y="840709"/>
            <a:chExt cx="102546" cy="1150016"/>
          </a:xfrm>
          <a:solidFill>
            <a:srgbClr val="F22A34"/>
          </a:solidFill>
        </p:grpSpPr>
        <p:sp>
          <p:nvSpPr>
            <p:cNvPr id="21" name="Oval 28">
              <a:extLst>
                <a:ext uri="{FF2B5EF4-FFF2-40B4-BE49-F238E27FC236}">
                  <a16:creationId xmlns:a16="http://schemas.microsoft.com/office/drawing/2014/main" id="{4B59F3F2-F3EA-4B98-838F-7B734B3838AC}"/>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FC2772EA-7076-4382-AFAF-C15847B18F34}"/>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3" name="Oval 22">
              <a:extLst>
                <a:ext uri="{FF2B5EF4-FFF2-40B4-BE49-F238E27FC236}">
                  <a16:creationId xmlns:a16="http://schemas.microsoft.com/office/drawing/2014/main" id="{2E933904-1624-43D5-A5A3-3353ED49C50F}"/>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4" name="Oval 23">
              <a:extLst>
                <a:ext uri="{FF2B5EF4-FFF2-40B4-BE49-F238E27FC236}">
                  <a16:creationId xmlns:a16="http://schemas.microsoft.com/office/drawing/2014/main" id="{4B012E6E-9D7B-4AB9-8B4E-EF5F889BB0C9}"/>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5" name="Group 24">
            <a:extLst>
              <a:ext uri="{FF2B5EF4-FFF2-40B4-BE49-F238E27FC236}">
                <a16:creationId xmlns:a16="http://schemas.microsoft.com/office/drawing/2014/main" id="{F984F741-9D12-4FA7-B5D7-40CD87C5BD8E}"/>
              </a:ext>
            </a:extLst>
          </p:cNvPr>
          <p:cNvGrpSpPr/>
          <p:nvPr userDrawn="1"/>
        </p:nvGrpSpPr>
        <p:grpSpPr>
          <a:xfrm>
            <a:off x="11832638" y="6017187"/>
            <a:ext cx="51266" cy="575008"/>
            <a:chOff x="447517" y="840709"/>
            <a:chExt cx="102546" cy="1150016"/>
          </a:xfrm>
          <a:solidFill>
            <a:schemeClr val="tx1"/>
          </a:solidFill>
        </p:grpSpPr>
        <p:sp>
          <p:nvSpPr>
            <p:cNvPr id="26" name="Oval 28">
              <a:extLst>
                <a:ext uri="{FF2B5EF4-FFF2-40B4-BE49-F238E27FC236}">
                  <a16:creationId xmlns:a16="http://schemas.microsoft.com/office/drawing/2014/main" id="{DF21D936-2DF5-42CD-9F80-34508F7F76F0}"/>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3FFF6298-C089-4D04-A355-FCDA3A549F0B}"/>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7993FFC8-D6F8-43D9-A174-178883D5B06B}"/>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9" name="Oval 28">
              <a:extLst>
                <a:ext uri="{FF2B5EF4-FFF2-40B4-BE49-F238E27FC236}">
                  <a16:creationId xmlns:a16="http://schemas.microsoft.com/office/drawing/2014/main" id="{046D2175-A01F-446E-B30B-A0A5820F4C59}"/>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3" name="Picture Placeholder 32">
            <a:extLst>
              <a:ext uri="{FF2B5EF4-FFF2-40B4-BE49-F238E27FC236}">
                <a16:creationId xmlns:a16="http://schemas.microsoft.com/office/drawing/2014/main" id="{8B8D9FE0-2BB0-4951-87E4-EC751C0312CD}"/>
              </a:ext>
            </a:extLst>
          </p:cNvPr>
          <p:cNvSpPr>
            <a:spLocks noGrp="1"/>
          </p:cNvSpPr>
          <p:nvPr>
            <p:ph type="pic" sz="quarter" idx="10"/>
          </p:nvPr>
        </p:nvSpPr>
        <p:spPr>
          <a:xfrm>
            <a:off x="1010313" y="647700"/>
            <a:ext cx="5085687" cy="5524500"/>
          </a:xfrm>
          <a:custGeom>
            <a:avLst/>
            <a:gdLst>
              <a:gd name="connsiteX0" fmla="*/ 0 w 10172699"/>
              <a:gd name="connsiteY0" fmla="*/ 0 h 11049000"/>
              <a:gd name="connsiteX1" fmla="*/ 10172699 w 10172699"/>
              <a:gd name="connsiteY1" fmla="*/ 0 h 11049000"/>
              <a:gd name="connsiteX2" fmla="*/ 10172699 w 10172699"/>
              <a:gd name="connsiteY2" fmla="*/ 11049000 h 11049000"/>
              <a:gd name="connsiteX3" fmla="*/ 0 w 10172699"/>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10172699" h="11049000">
                <a:moveTo>
                  <a:pt x="0" y="0"/>
                </a:moveTo>
                <a:lnTo>
                  <a:pt x="10172699" y="0"/>
                </a:lnTo>
                <a:lnTo>
                  <a:pt x="10172699" y="11049000"/>
                </a:lnTo>
                <a:lnTo>
                  <a:pt x="0" y="11049000"/>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35" name="Picture Placeholder 34">
            <a:extLst>
              <a:ext uri="{FF2B5EF4-FFF2-40B4-BE49-F238E27FC236}">
                <a16:creationId xmlns:a16="http://schemas.microsoft.com/office/drawing/2014/main" id="{A70CBB4C-B5B4-4660-817C-385F23628B9D}"/>
              </a:ext>
            </a:extLst>
          </p:cNvPr>
          <p:cNvSpPr>
            <a:spLocks noGrp="1"/>
          </p:cNvSpPr>
          <p:nvPr>
            <p:ph type="pic" sz="quarter" idx="11"/>
          </p:nvPr>
        </p:nvSpPr>
        <p:spPr>
          <a:xfrm>
            <a:off x="6096000" y="647700"/>
            <a:ext cx="5428543" cy="5524500"/>
          </a:xfrm>
          <a:custGeom>
            <a:avLst/>
            <a:gdLst>
              <a:gd name="connsiteX0" fmla="*/ 0 w 10858500"/>
              <a:gd name="connsiteY0" fmla="*/ 0 h 11049000"/>
              <a:gd name="connsiteX1" fmla="*/ 10858500 w 10858500"/>
              <a:gd name="connsiteY1" fmla="*/ 0 h 11049000"/>
              <a:gd name="connsiteX2" fmla="*/ 10858500 w 10858500"/>
              <a:gd name="connsiteY2" fmla="*/ 11049000 h 11049000"/>
              <a:gd name="connsiteX3" fmla="*/ 0 w 1085850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10858500" h="11049000">
                <a:moveTo>
                  <a:pt x="0" y="0"/>
                </a:moveTo>
                <a:lnTo>
                  <a:pt x="10858500" y="0"/>
                </a:lnTo>
                <a:lnTo>
                  <a:pt x="10858500" y="11049000"/>
                </a:lnTo>
                <a:lnTo>
                  <a:pt x="0" y="11049000"/>
                </a:lnTo>
                <a:close/>
              </a:path>
            </a:pathLst>
          </a:custGeom>
          <a:pattFill prst="pct60">
            <a:fgClr>
              <a:schemeClr val="bg1"/>
            </a:fgClr>
            <a:bgClr>
              <a:schemeClr val="bg1">
                <a:lumMod val="85000"/>
              </a:schemeClr>
            </a:bgClr>
          </a:pattFill>
        </p:spPr>
        <p:txBody>
          <a:bodyPr wrap="square">
            <a:noAutofit/>
          </a:bodyPr>
          <a:lstStyle/>
          <a:p>
            <a:endParaRPr lang="en-US"/>
          </a:p>
        </p:txBody>
      </p:sp>
    </p:spTree>
    <p:extLst>
      <p:ext uri="{BB962C8B-B14F-4D97-AF65-F5344CB8AC3E}">
        <p14:creationId xmlns:p14="http://schemas.microsoft.com/office/powerpoint/2010/main" val="363258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1000" fill="hold"/>
                                        <p:tgtEl>
                                          <p:spTgt spid="35"/>
                                        </p:tgtEl>
                                        <p:attrNameLst>
                                          <p:attrName>ppt_x</p:attrName>
                                        </p:attrNameLst>
                                      </p:cBhvr>
                                      <p:tavLst>
                                        <p:tav tm="0">
                                          <p:val>
                                            <p:strVal val="#ppt_x"/>
                                          </p:val>
                                        </p:tav>
                                        <p:tav tm="100000">
                                          <p:val>
                                            <p:strVal val="#ppt_x"/>
                                          </p:val>
                                        </p:tav>
                                      </p:tavLst>
                                    </p:anim>
                                    <p:anim calcmode="lin" valueType="num">
                                      <p:cBhvr additive="base">
                                        <p:cTn id="12" dur="10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E47345A2-0CEC-4F82-A8E5-F307F9F3ED73}"/>
              </a:ext>
            </a:extLst>
          </p:cNvPr>
          <p:cNvSpPr>
            <a:spLocks noGrp="1"/>
          </p:cNvSpPr>
          <p:nvPr>
            <p:ph type="pic" sz="quarter" idx="10"/>
          </p:nvPr>
        </p:nvSpPr>
        <p:spPr>
          <a:xfrm>
            <a:off x="1010312" y="647700"/>
            <a:ext cx="10514231" cy="5524500"/>
          </a:xfrm>
          <a:custGeom>
            <a:avLst/>
            <a:gdLst>
              <a:gd name="connsiteX0" fmla="*/ 0 w 21031200"/>
              <a:gd name="connsiteY0" fmla="*/ 0 h 11049000"/>
              <a:gd name="connsiteX1" fmla="*/ 5086349 w 21031200"/>
              <a:gd name="connsiteY1" fmla="*/ 0 h 11049000"/>
              <a:gd name="connsiteX2" fmla="*/ 10172699 w 21031200"/>
              <a:gd name="connsiteY2" fmla="*/ 0 h 11049000"/>
              <a:gd name="connsiteX3" fmla="*/ 21031200 w 21031200"/>
              <a:gd name="connsiteY3" fmla="*/ 0 h 11049000"/>
              <a:gd name="connsiteX4" fmla="*/ 21031200 w 21031200"/>
              <a:gd name="connsiteY4" fmla="*/ 11049000 h 11049000"/>
              <a:gd name="connsiteX5" fmla="*/ 10172699 w 21031200"/>
              <a:gd name="connsiteY5" fmla="*/ 11049000 h 11049000"/>
              <a:gd name="connsiteX6" fmla="*/ 5086349 w 21031200"/>
              <a:gd name="connsiteY6" fmla="*/ 11049000 h 11049000"/>
              <a:gd name="connsiteX7" fmla="*/ 0 w 21031200"/>
              <a:gd name="connsiteY7" fmla="*/ 11049000 h 1104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31200" h="11049000">
                <a:moveTo>
                  <a:pt x="0" y="0"/>
                </a:moveTo>
                <a:lnTo>
                  <a:pt x="5086349" y="0"/>
                </a:lnTo>
                <a:lnTo>
                  <a:pt x="10172699" y="0"/>
                </a:lnTo>
                <a:lnTo>
                  <a:pt x="21031200" y="0"/>
                </a:lnTo>
                <a:lnTo>
                  <a:pt x="21031200" y="11049000"/>
                </a:lnTo>
                <a:lnTo>
                  <a:pt x="10172699" y="11049000"/>
                </a:lnTo>
                <a:lnTo>
                  <a:pt x="5086349" y="11049000"/>
                </a:lnTo>
                <a:lnTo>
                  <a:pt x="0" y="11049000"/>
                </a:lnTo>
                <a:close/>
              </a:path>
            </a:pathLst>
          </a:custGeom>
          <a:pattFill prst="pct60">
            <a:fgClr>
              <a:schemeClr val="bg1"/>
            </a:fgClr>
            <a:bgClr>
              <a:schemeClr val="bg1">
                <a:lumMod val="85000"/>
              </a:schemeClr>
            </a:bgClr>
          </a:pattFill>
        </p:spPr>
        <p:txBody>
          <a:bodyPr wrap="square">
            <a:noAutofit/>
          </a:bodyPr>
          <a:lstStyle/>
          <a:p>
            <a:endParaRPr lang="en-US"/>
          </a:p>
        </p:txBody>
      </p:sp>
      <p:sp useBgFill="1">
        <p:nvSpPr>
          <p:cNvPr id="4" name="Rectangle 3">
            <a:extLst>
              <a:ext uri="{FF2B5EF4-FFF2-40B4-BE49-F238E27FC236}">
                <a16:creationId xmlns:a16="http://schemas.microsoft.com/office/drawing/2014/main" id="{0DC36FBF-6F0C-40BA-B3E8-3C594DD310A4}"/>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Slide Number Placeholder 5">
            <a:extLst>
              <a:ext uri="{FF2B5EF4-FFF2-40B4-BE49-F238E27FC236}">
                <a16:creationId xmlns:a16="http://schemas.microsoft.com/office/drawing/2014/main" id="{84D257D4-322D-406D-B5A5-1FFEDAD37365}"/>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grpSp>
        <p:nvGrpSpPr>
          <p:cNvPr id="20" name="Group 19">
            <a:extLst>
              <a:ext uri="{FF2B5EF4-FFF2-40B4-BE49-F238E27FC236}">
                <a16:creationId xmlns:a16="http://schemas.microsoft.com/office/drawing/2014/main" id="{93DA5858-7A34-4AD2-A4F9-002718D18FA6}"/>
              </a:ext>
            </a:extLst>
          </p:cNvPr>
          <p:cNvGrpSpPr/>
          <p:nvPr userDrawn="1"/>
        </p:nvGrpSpPr>
        <p:grpSpPr>
          <a:xfrm>
            <a:off x="474709" y="420355"/>
            <a:ext cx="51266" cy="575008"/>
            <a:chOff x="447517" y="840709"/>
            <a:chExt cx="102546" cy="1150016"/>
          </a:xfrm>
          <a:solidFill>
            <a:srgbClr val="F1131E"/>
          </a:solidFill>
        </p:grpSpPr>
        <p:sp>
          <p:nvSpPr>
            <p:cNvPr id="21" name="Oval 28">
              <a:extLst>
                <a:ext uri="{FF2B5EF4-FFF2-40B4-BE49-F238E27FC236}">
                  <a16:creationId xmlns:a16="http://schemas.microsoft.com/office/drawing/2014/main" id="{4B59F3F2-F3EA-4B98-838F-7B734B3838AC}"/>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FC2772EA-7076-4382-AFAF-C15847B18F34}"/>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3" name="Oval 22">
              <a:extLst>
                <a:ext uri="{FF2B5EF4-FFF2-40B4-BE49-F238E27FC236}">
                  <a16:creationId xmlns:a16="http://schemas.microsoft.com/office/drawing/2014/main" id="{2E933904-1624-43D5-A5A3-3353ED49C50F}"/>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4" name="Oval 23">
              <a:extLst>
                <a:ext uri="{FF2B5EF4-FFF2-40B4-BE49-F238E27FC236}">
                  <a16:creationId xmlns:a16="http://schemas.microsoft.com/office/drawing/2014/main" id="{4B012E6E-9D7B-4AB9-8B4E-EF5F889BB0C9}"/>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5" name="Group 24">
            <a:extLst>
              <a:ext uri="{FF2B5EF4-FFF2-40B4-BE49-F238E27FC236}">
                <a16:creationId xmlns:a16="http://schemas.microsoft.com/office/drawing/2014/main" id="{F984F741-9D12-4FA7-B5D7-40CD87C5BD8E}"/>
              </a:ext>
            </a:extLst>
          </p:cNvPr>
          <p:cNvGrpSpPr/>
          <p:nvPr userDrawn="1"/>
        </p:nvGrpSpPr>
        <p:grpSpPr>
          <a:xfrm>
            <a:off x="11832638" y="6017187"/>
            <a:ext cx="51266" cy="575008"/>
            <a:chOff x="447517" y="840709"/>
            <a:chExt cx="102546" cy="1150016"/>
          </a:xfrm>
          <a:solidFill>
            <a:schemeClr val="bg1">
              <a:lumMod val="65000"/>
            </a:schemeClr>
          </a:solidFill>
        </p:grpSpPr>
        <p:sp>
          <p:nvSpPr>
            <p:cNvPr id="26" name="Oval 28">
              <a:extLst>
                <a:ext uri="{FF2B5EF4-FFF2-40B4-BE49-F238E27FC236}">
                  <a16:creationId xmlns:a16="http://schemas.microsoft.com/office/drawing/2014/main" id="{DF21D936-2DF5-42CD-9F80-34508F7F76F0}"/>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3FFF6298-C089-4D04-A355-FCDA3A549F0B}"/>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7993FFC8-D6F8-43D9-A174-178883D5B06B}"/>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9" name="Oval 28">
              <a:extLst>
                <a:ext uri="{FF2B5EF4-FFF2-40B4-BE49-F238E27FC236}">
                  <a16:creationId xmlns:a16="http://schemas.microsoft.com/office/drawing/2014/main" id="{046D2175-A01F-446E-B30B-A0A5820F4C59}"/>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328865213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B03B5E-7A8A-49D7-9265-9CDA8E428428}"/>
              </a:ext>
            </a:extLst>
          </p:cNvPr>
          <p:cNvSpPr/>
          <p:nvPr userDrawn="1"/>
        </p:nvSpPr>
        <p:spPr>
          <a:xfrm>
            <a:off x="-1" y="0"/>
            <a:ext cx="6096001" cy="6858000"/>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 name="Group 19">
            <a:extLst>
              <a:ext uri="{FF2B5EF4-FFF2-40B4-BE49-F238E27FC236}">
                <a16:creationId xmlns:a16="http://schemas.microsoft.com/office/drawing/2014/main" id="{A396038F-9998-47B2-ADE1-61CFF6A6CA13}"/>
              </a:ext>
            </a:extLst>
          </p:cNvPr>
          <p:cNvGrpSpPr/>
          <p:nvPr userDrawn="1"/>
        </p:nvGrpSpPr>
        <p:grpSpPr>
          <a:xfrm>
            <a:off x="474709" y="420355"/>
            <a:ext cx="51266" cy="575008"/>
            <a:chOff x="447517" y="840709"/>
            <a:chExt cx="102546" cy="1150016"/>
          </a:xfrm>
          <a:solidFill>
            <a:srgbClr val="FFFFFF"/>
          </a:solidFill>
        </p:grpSpPr>
        <p:sp>
          <p:nvSpPr>
            <p:cNvPr id="21" name="Oval 28">
              <a:extLst>
                <a:ext uri="{FF2B5EF4-FFF2-40B4-BE49-F238E27FC236}">
                  <a16:creationId xmlns:a16="http://schemas.microsoft.com/office/drawing/2014/main" id="{C271E034-A273-4F2E-8A2A-907858B649A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765D9FAA-32D8-48D6-A1E7-4EB640BE5BDF}"/>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3" name="Oval 22">
              <a:extLst>
                <a:ext uri="{FF2B5EF4-FFF2-40B4-BE49-F238E27FC236}">
                  <a16:creationId xmlns:a16="http://schemas.microsoft.com/office/drawing/2014/main" id="{418236E9-3E84-417E-91F5-73D63834C2FE}"/>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4" name="Oval 23">
              <a:extLst>
                <a:ext uri="{FF2B5EF4-FFF2-40B4-BE49-F238E27FC236}">
                  <a16:creationId xmlns:a16="http://schemas.microsoft.com/office/drawing/2014/main" id="{9360B121-8E23-48B3-815C-4CE870973510}"/>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5" name="Group 24">
            <a:extLst>
              <a:ext uri="{FF2B5EF4-FFF2-40B4-BE49-F238E27FC236}">
                <a16:creationId xmlns:a16="http://schemas.microsoft.com/office/drawing/2014/main" id="{53051F4E-3940-4C8A-B5DB-2C656B9E0242}"/>
              </a:ext>
            </a:extLst>
          </p:cNvPr>
          <p:cNvGrpSpPr/>
          <p:nvPr userDrawn="1"/>
        </p:nvGrpSpPr>
        <p:grpSpPr>
          <a:xfrm>
            <a:off x="11832638" y="6017187"/>
            <a:ext cx="51266" cy="575008"/>
            <a:chOff x="447517" y="840709"/>
            <a:chExt cx="102546" cy="1150016"/>
          </a:xfrm>
          <a:solidFill>
            <a:srgbClr val="000000"/>
          </a:solidFill>
        </p:grpSpPr>
        <p:sp>
          <p:nvSpPr>
            <p:cNvPr id="26" name="Oval 28">
              <a:extLst>
                <a:ext uri="{FF2B5EF4-FFF2-40B4-BE49-F238E27FC236}">
                  <a16:creationId xmlns:a16="http://schemas.microsoft.com/office/drawing/2014/main" id="{A5D292D4-F8F7-4CA4-9EF6-404A64C8385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24EA327-4547-4DA5-9ABD-1749D512DB64}"/>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B1F6993D-3056-46BA-8A10-535095C599F8}"/>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9" name="Oval 28">
              <a:extLst>
                <a:ext uri="{FF2B5EF4-FFF2-40B4-BE49-F238E27FC236}">
                  <a16:creationId xmlns:a16="http://schemas.microsoft.com/office/drawing/2014/main" id="{412210D6-95AD-4728-851A-766FD89C028C}"/>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4">
            <a:extLst>
              <a:ext uri="{FF2B5EF4-FFF2-40B4-BE49-F238E27FC236}">
                <a16:creationId xmlns:a16="http://schemas.microsoft.com/office/drawing/2014/main" id="{8A91E016-2CD7-4572-8F37-7B074847D7B1}"/>
              </a:ext>
            </a:extLst>
          </p:cNvPr>
          <p:cNvSpPr>
            <a:spLocks noGrp="1"/>
          </p:cNvSpPr>
          <p:nvPr>
            <p:ph type="pic" sz="quarter" idx="10"/>
          </p:nvPr>
        </p:nvSpPr>
        <p:spPr>
          <a:xfrm>
            <a:off x="6096000" y="0"/>
            <a:ext cx="5452036" cy="6858000"/>
          </a:xfrm>
          <a:custGeom>
            <a:avLst/>
            <a:gdLst>
              <a:gd name="connsiteX0" fmla="*/ 0 w 5086350"/>
              <a:gd name="connsiteY0" fmla="*/ 0 h 11049000"/>
              <a:gd name="connsiteX1" fmla="*/ 5086350 w 5086350"/>
              <a:gd name="connsiteY1" fmla="*/ 0 h 11049000"/>
              <a:gd name="connsiteX2" fmla="*/ 5086350 w 5086350"/>
              <a:gd name="connsiteY2" fmla="*/ 11049000 h 11049000"/>
              <a:gd name="connsiteX3" fmla="*/ 0 w 508635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5086350" h="11049000">
                <a:moveTo>
                  <a:pt x="0" y="0"/>
                </a:moveTo>
                <a:lnTo>
                  <a:pt x="5086350" y="0"/>
                </a:lnTo>
                <a:lnTo>
                  <a:pt x="5086350" y="11049000"/>
                </a:lnTo>
                <a:lnTo>
                  <a:pt x="0" y="11049000"/>
                </a:lnTo>
                <a:close/>
              </a:path>
            </a:pathLst>
          </a:custGeom>
          <a:pattFill prst="pct60">
            <a:fgClr>
              <a:schemeClr val="bg1"/>
            </a:fgClr>
            <a:bgClr>
              <a:schemeClr val="bg1">
                <a:lumMod val="85000"/>
              </a:schemeClr>
            </a:bgClr>
          </a:pattFill>
        </p:spPr>
        <p:txBody>
          <a:bodyPr wrap="square">
            <a:noAutofit/>
          </a:bodyPr>
          <a:lstStyle/>
          <a:p>
            <a:endParaRPr lang="en-US"/>
          </a:p>
        </p:txBody>
      </p:sp>
    </p:spTree>
    <p:extLst>
      <p:ext uri="{BB962C8B-B14F-4D97-AF65-F5344CB8AC3E}">
        <p14:creationId xmlns:p14="http://schemas.microsoft.com/office/powerpoint/2010/main" val="13970044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B03B5E-7A8A-49D7-9265-9CDA8E428428}"/>
              </a:ext>
            </a:extLst>
          </p:cNvPr>
          <p:cNvSpPr/>
          <p:nvPr userDrawn="1"/>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TextBox 2">
            <a:extLst>
              <a:ext uri="{FF2B5EF4-FFF2-40B4-BE49-F238E27FC236}">
                <a16:creationId xmlns:a16="http://schemas.microsoft.com/office/drawing/2014/main" id="{098DF522-60BC-483B-B087-3B9BBD282768}"/>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rgbClr val="FFFFFF"/>
                </a:solidFill>
                <a:latin typeface="+mj-lt"/>
              </a:rPr>
              <a:t>Nova</a:t>
            </a:r>
            <a:r>
              <a:rPr lang="en-US" sz="1000">
                <a:solidFill>
                  <a:srgbClr val="FFFFFF"/>
                </a:solidFill>
              </a:rPr>
              <a:t> presentation to DesignTuts team</a:t>
            </a:r>
          </a:p>
        </p:txBody>
      </p:sp>
      <p:sp>
        <p:nvSpPr>
          <p:cNvPr id="4" name="Rectangle 3">
            <a:extLst>
              <a:ext uri="{FF2B5EF4-FFF2-40B4-BE49-F238E27FC236}">
                <a16:creationId xmlns:a16="http://schemas.microsoft.com/office/drawing/2014/main" id="{28F513F8-62B0-4C39-BE54-9B6E4DE00C50}"/>
              </a:ext>
            </a:extLst>
          </p:cNvPr>
          <p:cNvSpPr/>
          <p:nvPr userDrawn="1"/>
        </p:nvSpPr>
        <p:spPr>
          <a:xfrm rot="5400000">
            <a:off x="-598178" y="5369276"/>
            <a:ext cx="2086902" cy="8905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AFAE05FA-1FA6-4D0B-B469-9490080CE717}"/>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07BB0E89-1914-465F-8524-3754E03461B1}"/>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Rectangle: Rounded Corners 7">
            <a:extLst>
              <a:ext uri="{FF2B5EF4-FFF2-40B4-BE49-F238E27FC236}">
                <a16:creationId xmlns:a16="http://schemas.microsoft.com/office/drawing/2014/main" id="{E8FBE87C-0B99-4BE7-9F10-605160968CAD}"/>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ectangle: Rounded Corners 8">
            <a:extLst>
              <a:ext uri="{FF2B5EF4-FFF2-40B4-BE49-F238E27FC236}">
                <a16:creationId xmlns:a16="http://schemas.microsoft.com/office/drawing/2014/main" id="{C71F4E1F-07CE-4E42-A9E4-572ADEF59A3B}"/>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Slide Number Placeholder 5">
            <a:extLst>
              <a:ext uri="{FF2B5EF4-FFF2-40B4-BE49-F238E27FC236}">
                <a16:creationId xmlns:a16="http://schemas.microsoft.com/office/drawing/2014/main" id="{27D21F9C-EDA4-4FF7-8A8A-B999D76DF4FF}"/>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11" name="Rectangle 10">
            <a:hlinkClick r:id="rId2"/>
            <a:extLst>
              <a:ext uri="{FF2B5EF4-FFF2-40B4-BE49-F238E27FC236}">
                <a16:creationId xmlns:a16="http://schemas.microsoft.com/office/drawing/2014/main" id="{91FA431A-A4B8-47F1-8216-347B2D01544B}"/>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5C593FD6-EDD4-44C1-8F2D-CBC1614AD707}"/>
              </a:ext>
            </a:extLst>
          </p:cNvPr>
          <p:cNvSpPr/>
          <p:nvPr userDrawn="1"/>
        </p:nvSpPr>
        <p:spPr>
          <a:xfrm rot="2700000">
            <a:off x="11716761" y="3290685"/>
            <a:ext cx="283021" cy="282984"/>
          </a:xfrm>
          <a:prstGeom prst="ellipse">
            <a:avLst/>
          </a:prstGeom>
          <a:noFill/>
          <a:ln w="6350">
            <a:solidFill>
              <a:schemeClr val="accent1">
                <a:lumMod val="75000"/>
              </a:schemeClr>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Freeform 6">
            <a:extLst>
              <a:ext uri="{FF2B5EF4-FFF2-40B4-BE49-F238E27FC236}">
                <a16:creationId xmlns:a16="http://schemas.microsoft.com/office/drawing/2014/main" id="{F51747C3-085C-41B2-B47C-14159F3CFE45}"/>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solidFill>
                <a:schemeClr val="bg1"/>
              </a:solidFill>
            </a:endParaRPr>
          </a:p>
        </p:txBody>
      </p:sp>
      <p:sp>
        <p:nvSpPr>
          <p:cNvPr id="14" name="Rectangle 13">
            <a:hlinkClick r:id="rId3"/>
            <a:extLst>
              <a:ext uri="{FF2B5EF4-FFF2-40B4-BE49-F238E27FC236}">
                <a16:creationId xmlns:a16="http://schemas.microsoft.com/office/drawing/2014/main" id="{04AAD595-61F9-43BD-B94A-1B1D03DFA33C}"/>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5" name="Freeform 7">
            <a:extLst>
              <a:ext uri="{FF2B5EF4-FFF2-40B4-BE49-F238E27FC236}">
                <a16:creationId xmlns:a16="http://schemas.microsoft.com/office/drawing/2014/main" id="{10D8F6F9-FC6B-4495-82A4-A2DE9AAF5E3F}"/>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solidFill>
                <a:schemeClr val="bg1"/>
              </a:solidFill>
            </a:endParaRPr>
          </a:p>
        </p:txBody>
      </p:sp>
      <p:sp>
        <p:nvSpPr>
          <p:cNvPr id="16" name="Oval 15">
            <a:extLst>
              <a:ext uri="{FF2B5EF4-FFF2-40B4-BE49-F238E27FC236}">
                <a16:creationId xmlns:a16="http://schemas.microsoft.com/office/drawing/2014/main" id="{AD03B100-C04E-4ABA-9547-E65EACD46931}"/>
              </a:ext>
            </a:extLst>
          </p:cNvPr>
          <p:cNvSpPr/>
          <p:nvPr userDrawn="1"/>
        </p:nvSpPr>
        <p:spPr>
          <a:xfrm rot="2700000">
            <a:off x="11716761" y="2880117"/>
            <a:ext cx="283021" cy="282984"/>
          </a:xfrm>
          <a:prstGeom prst="ellipse">
            <a:avLst/>
          </a:prstGeom>
          <a:noFill/>
          <a:ln w="6350">
            <a:solidFill>
              <a:schemeClr val="accent1">
                <a:lumMod val="75000"/>
              </a:schemeClr>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hlinkClick r:id="rId4"/>
            <a:extLst>
              <a:ext uri="{FF2B5EF4-FFF2-40B4-BE49-F238E27FC236}">
                <a16:creationId xmlns:a16="http://schemas.microsoft.com/office/drawing/2014/main" id="{53364C5B-C27F-4E31-9884-36E1699C8F41}"/>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8" name="Freeform 8">
            <a:extLst>
              <a:ext uri="{FF2B5EF4-FFF2-40B4-BE49-F238E27FC236}">
                <a16:creationId xmlns:a16="http://schemas.microsoft.com/office/drawing/2014/main" id="{2979D9CB-EB34-420D-8E1C-727B60364C0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solidFill>
                <a:schemeClr val="bg1"/>
              </a:solidFill>
            </a:endParaRPr>
          </a:p>
        </p:txBody>
      </p:sp>
      <p:sp>
        <p:nvSpPr>
          <p:cNvPr id="19" name="Oval 18">
            <a:extLst>
              <a:ext uri="{FF2B5EF4-FFF2-40B4-BE49-F238E27FC236}">
                <a16:creationId xmlns:a16="http://schemas.microsoft.com/office/drawing/2014/main" id="{5DDAE170-394B-4AF6-AF8E-52B6676B3008}"/>
              </a:ext>
            </a:extLst>
          </p:cNvPr>
          <p:cNvSpPr/>
          <p:nvPr userDrawn="1"/>
        </p:nvSpPr>
        <p:spPr>
          <a:xfrm rot="2700000">
            <a:off x="11716761" y="3701253"/>
            <a:ext cx="283021" cy="282984"/>
          </a:xfrm>
          <a:prstGeom prst="ellipse">
            <a:avLst/>
          </a:prstGeom>
          <a:noFill/>
          <a:ln w="6350">
            <a:solidFill>
              <a:schemeClr val="accent1">
                <a:lumMod val="75000"/>
              </a:schemeClr>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 name="Group 19">
            <a:extLst>
              <a:ext uri="{FF2B5EF4-FFF2-40B4-BE49-F238E27FC236}">
                <a16:creationId xmlns:a16="http://schemas.microsoft.com/office/drawing/2014/main" id="{A396038F-9998-47B2-ADE1-61CFF6A6CA13}"/>
              </a:ext>
            </a:extLst>
          </p:cNvPr>
          <p:cNvGrpSpPr/>
          <p:nvPr userDrawn="1"/>
        </p:nvGrpSpPr>
        <p:grpSpPr>
          <a:xfrm>
            <a:off x="474709" y="420355"/>
            <a:ext cx="51266" cy="575008"/>
            <a:chOff x="447517" y="840709"/>
            <a:chExt cx="102546" cy="1150016"/>
          </a:xfrm>
          <a:solidFill>
            <a:srgbClr val="FFFFFF"/>
          </a:solidFill>
        </p:grpSpPr>
        <p:sp>
          <p:nvSpPr>
            <p:cNvPr id="21" name="Oval 28">
              <a:extLst>
                <a:ext uri="{FF2B5EF4-FFF2-40B4-BE49-F238E27FC236}">
                  <a16:creationId xmlns:a16="http://schemas.microsoft.com/office/drawing/2014/main" id="{C271E034-A273-4F2E-8A2A-907858B649A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765D9FAA-32D8-48D6-A1E7-4EB640BE5BDF}"/>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3" name="Oval 22">
              <a:extLst>
                <a:ext uri="{FF2B5EF4-FFF2-40B4-BE49-F238E27FC236}">
                  <a16:creationId xmlns:a16="http://schemas.microsoft.com/office/drawing/2014/main" id="{418236E9-3E84-417E-91F5-73D63834C2FE}"/>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4" name="Oval 23">
              <a:extLst>
                <a:ext uri="{FF2B5EF4-FFF2-40B4-BE49-F238E27FC236}">
                  <a16:creationId xmlns:a16="http://schemas.microsoft.com/office/drawing/2014/main" id="{9360B121-8E23-48B3-815C-4CE870973510}"/>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5" name="Group 24">
            <a:extLst>
              <a:ext uri="{FF2B5EF4-FFF2-40B4-BE49-F238E27FC236}">
                <a16:creationId xmlns:a16="http://schemas.microsoft.com/office/drawing/2014/main" id="{53051F4E-3940-4C8A-B5DB-2C656B9E0242}"/>
              </a:ext>
            </a:extLst>
          </p:cNvPr>
          <p:cNvGrpSpPr/>
          <p:nvPr userDrawn="1"/>
        </p:nvGrpSpPr>
        <p:grpSpPr>
          <a:xfrm>
            <a:off x="11832638" y="6017187"/>
            <a:ext cx="51266" cy="575008"/>
            <a:chOff x="447517" y="840709"/>
            <a:chExt cx="102546" cy="1150016"/>
          </a:xfrm>
          <a:solidFill>
            <a:schemeClr val="bg1">
              <a:lumMod val="65000"/>
            </a:schemeClr>
          </a:solidFill>
        </p:grpSpPr>
        <p:sp>
          <p:nvSpPr>
            <p:cNvPr id="26" name="Oval 28">
              <a:extLst>
                <a:ext uri="{FF2B5EF4-FFF2-40B4-BE49-F238E27FC236}">
                  <a16:creationId xmlns:a16="http://schemas.microsoft.com/office/drawing/2014/main" id="{A5D292D4-F8F7-4CA4-9EF6-404A64C8385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24EA327-4547-4DA5-9ABD-1749D512DB64}"/>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B1F6993D-3056-46BA-8A10-535095C599F8}"/>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9" name="Oval 28">
              <a:extLst>
                <a:ext uri="{FF2B5EF4-FFF2-40B4-BE49-F238E27FC236}">
                  <a16:creationId xmlns:a16="http://schemas.microsoft.com/office/drawing/2014/main" id="{412210D6-95AD-4728-851A-766FD89C028C}"/>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105702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 calcmode="lin" valueType="num">
                                      <p:cBhvr>
                                        <p:cTn id="27" dur="500" fill="hold"/>
                                        <p:tgtEl>
                                          <p:spTgt spid="9"/>
                                        </p:tgtEl>
                                        <p:attrNameLst>
                                          <p:attrName>style.rotation</p:attrName>
                                        </p:attrNameLst>
                                      </p:cBhvr>
                                      <p:tavLst>
                                        <p:tav tm="0">
                                          <p:val>
                                            <p:fltVal val="360"/>
                                          </p:val>
                                        </p:tav>
                                        <p:tav tm="100000">
                                          <p:val>
                                            <p:fltVal val="0"/>
                                          </p:val>
                                        </p:tav>
                                      </p:tavLst>
                                    </p:anim>
                                    <p:animEffect transition="in" filter="fade">
                                      <p:cBhvr>
                                        <p:cTn id="28" dur="500"/>
                                        <p:tgtEl>
                                          <p:spTgt spid="9"/>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6"/>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7"/>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8"/>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9"/>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1000" fill="hold"/>
                                        <p:tgtEl>
                                          <p:spTgt spid="3"/>
                                        </p:tgtEl>
                                        <p:attrNameLst>
                                          <p:attrName>ppt_x</p:attrName>
                                        </p:attrNameLst>
                                      </p:cBhvr>
                                      <p:tavLst>
                                        <p:tav tm="0">
                                          <p:val>
                                            <p:strVal val="#ppt_x"/>
                                          </p:val>
                                        </p:tav>
                                        <p:tav tm="100000">
                                          <p:val>
                                            <p:strVal val="#ppt_x"/>
                                          </p:val>
                                        </p:tav>
                                      </p:tavLst>
                                    </p:anim>
                                    <p:anim calcmode="lin" valueType="num">
                                      <p:cBhvr additive="base">
                                        <p:cTn id="40" dur="1000" fill="hold"/>
                                        <p:tgtEl>
                                          <p:spTgt spid="3"/>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 calcmode="lin" valueType="num">
                                      <p:cBhvr>
                                        <p:cTn id="45" dur="500" fill="hold"/>
                                        <p:tgtEl>
                                          <p:spTgt spid="19"/>
                                        </p:tgtEl>
                                        <p:attrNameLst>
                                          <p:attrName>style.rotation</p:attrName>
                                        </p:attrNameLst>
                                      </p:cBhvr>
                                      <p:tavLst>
                                        <p:tav tm="0">
                                          <p:val>
                                            <p:fltVal val="360"/>
                                          </p:val>
                                        </p:tav>
                                        <p:tav tm="100000">
                                          <p:val>
                                            <p:fltVal val="0"/>
                                          </p:val>
                                        </p:tav>
                                      </p:tavLst>
                                    </p:anim>
                                    <p:animEffect transition="in" filter="fade">
                                      <p:cBhvr>
                                        <p:cTn id="46" dur="500"/>
                                        <p:tgtEl>
                                          <p:spTgt spid="19"/>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 calcmode="lin" valueType="num">
                                      <p:cBhvr>
                                        <p:cTn id="51" dur="500" fill="hold"/>
                                        <p:tgtEl>
                                          <p:spTgt spid="18"/>
                                        </p:tgtEl>
                                        <p:attrNameLst>
                                          <p:attrName>style.rotation</p:attrName>
                                        </p:attrNameLst>
                                      </p:cBhvr>
                                      <p:tavLst>
                                        <p:tav tm="0">
                                          <p:val>
                                            <p:fltVal val="360"/>
                                          </p:val>
                                        </p:tav>
                                        <p:tav tm="100000">
                                          <p:val>
                                            <p:fltVal val="0"/>
                                          </p:val>
                                        </p:tav>
                                      </p:tavLst>
                                    </p:anim>
                                    <p:animEffect transition="in" filter="fade">
                                      <p:cBhvr>
                                        <p:cTn id="52" dur="500"/>
                                        <p:tgtEl>
                                          <p:spTgt spid="18"/>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 calcmode="lin" valueType="num">
                                      <p:cBhvr>
                                        <p:cTn id="57" dur="500" fill="hold"/>
                                        <p:tgtEl>
                                          <p:spTgt spid="12"/>
                                        </p:tgtEl>
                                        <p:attrNameLst>
                                          <p:attrName>style.rotation</p:attrName>
                                        </p:attrNameLst>
                                      </p:cBhvr>
                                      <p:tavLst>
                                        <p:tav tm="0">
                                          <p:val>
                                            <p:fltVal val="360"/>
                                          </p:val>
                                        </p:tav>
                                        <p:tav tm="100000">
                                          <p:val>
                                            <p:fltVal val="0"/>
                                          </p:val>
                                        </p:tav>
                                      </p:tavLst>
                                    </p:anim>
                                    <p:animEffect transition="in" filter="fade">
                                      <p:cBhvr>
                                        <p:cTn id="58" dur="500"/>
                                        <p:tgtEl>
                                          <p:spTgt spid="12"/>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 calcmode="lin" valueType="num">
                                      <p:cBhvr>
                                        <p:cTn id="63" dur="500" fill="hold"/>
                                        <p:tgtEl>
                                          <p:spTgt spid="13"/>
                                        </p:tgtEl>
                                        <p:attrNameLst>
                                          <p:attrName>style.rotation</p:attrName>
                                        </p:attrNameLst>
                                      </p:cBhvr>
                                      <p:tavLst>
                                        <p:tav tm="0">
                                          <p:val>
                                            <p:fltVal val="360"/>
                                          </p:val>
                                        </p:tav>
                                        <p:tav tm="100000">
                                          <p:val>
                                            <p:fltVal val="0"/>
                                          </p:val>
                                        </p:tav>
                                      </p:tavLst>
                                    </p:anim>
                                    <p:animEffect transition="in" filter="fade">
                                      <p:cBhvr>
                                        <p:cTn id="64" dur="500"/>
                                        <p:tgtEl>
                                          <p:spTgt spid="13"/>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 calcmode="lin" valueType="num">
                                      <p:cBhvr>
                                        <p:cTn id="69" dur="500" fill="hold"/>
                                        <p:tgtEl>
                                          <p:spTgt spid="16"/>
                                        </p:tgtEl>
                                        <p:attrNameLst>
                                          <p:attrName>style.rotation</p:attrName>
                                        </p:attrNameLst>
                                      </p:cBhvr>
                                      <p:tavLst>
                                        <p:tav tm="0">
                                          <p:val>
                                            <p:fltVal val="360"/>
                                          </p:val>
                                        </p:tav>
                                        <p:tav tm="100000">
                                          <p:val>
                                            <p:fltVal val="0"/>
                                          </p:val>
                                        </p:tav>
                                      </p:tavLst>
                                    </p:anim>
                                    <p:animEffect transition="in" filter="fade">
                                      <p:cBhvr>
                                        <p:cTn id="70" dur="500"/>
                                        <p:tgtEl>
                                          <p:spTgt spid="16"/>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 calcmode="lin" valueType="num">
                                      <p:cBhvr>
                                        <p:cTn id="75" dur="500" fill="hold"/>
                                        <p:tgtEl>
                                          <p:spTgt spid="15"/>
                                        </p:tgtEl>
                                        <p:attrNameLst>
                                          <p:attrName>style.rotation</p:attrName>
                                        </p:attrNameLst>
                                      </p:cBhvr>
                                      <p:tavLst>
                                        <p:tav tm="0">
                                          <p:val>
                                            <p:fltVal val="360"/>
                                          </p:val>
                                        </p:tav>
                                        <p:tav tm="100000">
                                          <p:val>
                                            <p:fltVal val="0"/>
                                          </p:val>
                                        </p:tav>
                                      </p:tavLst>
                                    </p:anim>
                                    <p:animEffect transition="in" filter="fade">
                                      <p:cBhvr>
                                        <p:cTn id="7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6" grpId="1" animBg="1"/>
      <p:bldP spid="7" grpId="0" animBg="1"/>
      <p:bldP spid="7" grpId="1" animBg="1"/>
      <p:bldP spid="8" grpId="0" animBg="1"/>
      <p:bldP spid="8" grpId="1" animBg="1"/>
      <p:bldP spid="9" grpId="0" animBg="1"/>
      <p:bldP spid="9" grpId="1" animBg="1"/>
      <p:bldP spid="12" grpId="0" animBg="1"/>
      <p:bldP spid="13" grpId="0" animBg="1"/>
      <p:bldP spid="15" grpId="0" animBg="1"/>
      <p:bldP spid="16" grpId="0" animBg="1"/>
      <p:bldP spid="18" grpId="0" animBg="1"/>
      <p:bldP spid="19" grpId="0" animBg="1"/>
    </p:bld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B03B5E-7A8A-49D7-9265-9CDA8E428428}"/>
              </a:ext>
            </a:extLst>
          </p:cNvPr>
          <p:cNvSpPr/>
          <p:nvPr userDrawn="1"/>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 name="Rectangle 29">
            <a:extLst>
              <a:ext uri="{FF2B5EF4-FFF2-40B4-BE49-F238E27FC236}">
                <a16:creationId xmlns:a16="http://schemas.microsoft.com/office/drawing/2014/main" id="{0F4FA5B5-4575-400C-BA33-764C219F4D5A}"/>
              </a:ext>
            </a:extLst>
          </p:cNvPr>
          <p:cNvSpPr/>
          <p:nvPr userDrawn="1"/>
        </p:nvSpPr>
        <p:spPr>
          <a:xfrm>
            <a:off x="-2" y="0"/>
            <a:ext cx="609600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TextBox 2">
            <a:extLst>
              <a:ext uri="{FF2B5EF4-FFF2-40B4-BE49-F238E27FC236}">
                <a16:creationId xmlns:a16="http://schemas.microsoft.com/office/drawing/2014/main" id="{098DF522-60BC-483B-B087-3B9BBD282768}"/>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rgbClr val="FFFFFF"/>
                </a:solidFill>
                <a:latin typeface="+mj-lt"/>
              </a:rPr>
              <a:t>Nova</a:t>
            </a:r>
            <a:r>
              <a:rPr lang="en-US" sz="1000">
                <a:solidFill>
                  <a:srgbClr val="FFFFFF"/>
                </a:solidFill>
              </a:rPr>
              <a:t> presentation to DesignTuts team</a:t>
            </a:r>
          </a:p>
        </p:txBody>
      </p:sp>
      <p:sp>
        <p:nvSpPr>
          <p:cNvPr id="4" name="Rectangle 3">
            <a:extLst>
              <a:ext uri="{FF2B5EF4-FFF2-40B4-BE49-F238E27FC236}">
                <a16:creationId xmlns:a16="http://schemas.microsoft.com/office/drawing/2014/main" id="{28F513F8-62B0-4C39-BE54-9B6E4DE00C50}"/>
              </a:ext>
            </a:extLst>
          </p:cNvPr>
          <p:cNvSpPr/>
          <p:nvPr userDrawn="1"/>
        </p:nvSpPr>
        <p:spPr>
          <a:xfrm rot="5400000">
            <a:off x="-598178" y="5369276"/>
            <a:ext cx="2086902" cy="8905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AFAE05FA-1FA6-4D0B-B469-9490080CE717}"/>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07BB0E89-1914-465F-8524-3754E03461B1}"/>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Rectangle: Rounded Corners 7">
            <a:extLst>
              <a:ext uri="{FF2B5EF4-FFF2-40B4-BE49-F238E27FC236}">
                <a16:creationId xmlns:a16="http://schemas.microsoft.com/office/drawing/2014/main" id="{E8FBE87C-0B99-4BE7-9F10-605160968CAD}"/>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ectangle: Rounded Corners 8">
            <a:extLst>
              <a:ext uri="{FF2B5EF4-FFF2-40B4-BE49-F238E27FC236}">
                <a16:creationId xmlns:a16="http://schemas.microsoft.com/office/drawing/2014/main" id="{C71F4E1F-07CE-4E42-A9E4-572ADEF59A3B}"/>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Slide Number Placeholder 5">
            <a:extLst>
              <a:ext uri="{FF2B5EF4-FFF2-40B4-BE49-F238E27FC236}">
                <a16:creationId xmlns:a16="http://schemas.microsoft.com/office/drawing/2014/main" id="{27D21F9C-EDA4-4FF7-8A8A-B999D76DF4FF}"/>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11" name="Rectangle 10">
            <a:hlinkClick r:id="rId2"/>
            <a:extLst>
              <a:ext uri="{FF2B5EF4-FFF2-40B4-BE49-F238E27FC236}">
                <a16:creationId xmlns:a16="http://schemas.microsoft.com/office/drawing/2014/main" id="{91FA431A-A4B8-47F1-8216-347B2D01544B}"/>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5C593FD6-EDD4-44C1-8F2D-CBC1614AD707}"/>
              </a:ext>
            </a:extLst>
          </p:cNvPr>
          <p:cNvSpPr/>
          <p:nvPr userDrawn="1"/>
        </p:nvSpPr>
        <p:spPr>
          <a:xfrm rot="2700000">
            <a:off x="11716761" y="3290685"/>
            <a:ext cx="283021" cy="282984"/>
          </a:xfrm>
          <a:prstGeom prst="ellipse">
            <a:avLst/>
          </a:prstGeom>
          <a:noFill/>
          <a:ln w="6350">
            <a:solidFill>
              <a:schemeClr val="accent1">
                <a:lumMod val="75000"/>
              </a:schemeClr>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Freeform 6">
            <a:extLst>
              <a:ext uri="{FF2B5EF4-FFF2-40B4-BE49-F238E27FC236}">
                <a16:creationId xmlns:a16="http://schemas.microsoft.com/office/drawing/2014/main" id="{F51747C3-085C-41B2-B47C-14159F3CFE45}"/>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solidFill>
                <a:schemeClr val="bg1"/>
              </a:solidFill>
            </a:endParaRPr>
          </a:p>
        </p:txBody>
      </p:sp>
      <p:sp>
        <p:nvSpPr>
          <p:cNvPr id="14" name="Rectangle 13">
            <a:hlinkClick r:id="rId3"/>
            <a:extLst>
              <a:ext uri="{FF2B5EF4-FFF2-40B4-BE49-F238E27FC236}">
                <a16:creationId xmlns:a16="http://schemas.microsoft.com/office/drawing/2014/main" id="{04AAD595-61F9-43BD-B94A-1B1D03DFA33C}"/>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5" name="Freeform 7">
            <a:extLst>
              <a:ext uri="{FF2B5EF4-FFF2-40B4-BE49-F238E27FC236}">
                <a16:creationId xmlns:a16="http://schemas.microsoft.com/office/drawing/2014/main" id="{10D8F6F9-FC6B-4495-82A4-A2DE9AAF5E3F}"/>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solidFill>
                <a:schemeClr val="bg1"/>
              </a:solidFill>
            </a:endParaRPr>
          </a:p>
        </p:txBody>
      </p:sp>
      <p:sp>
        <p:nvSpPr>
          <p:cNvPr id="16" name="Oval 15">
            <a:extLst>
              <a:ext uri="{FF2B5EF4-FFF2-40B4-BE49-F238E27FC236}">
                <a16:creationId xmlns:a16="http://schemas.microsoft.com/office/drawing/2014/main" id="{AD03B100-C04E-4ABA-9547-E65EACD46931}"/>
              </a:ext>
            </a:extLst>
          </p:cNvPr>
          <p:cNvSpPr/>
          <p:nvPr userDrawn="1"/>
        </p:nvSpPr>
        <p:spPr>
          <a:xfrm rot="2700000">
            <a:off x="11716761" y="2880117"/>
            <a:ext cx="283021" cy="282984"/>
          </a:xfrm>
          <a:prstGeom prst="ellipse">
            <a:avLst/>
          </a:prstGeom>
          <a:noFill/>
          <a:ln w="6350">
            <a:solidFill>
              <a:schemeClr val="accent1">
                <a:lumMod val="75000"/>
              </a:schemeClr>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hlinkClick r:id="rId4"/>
            <a:extLst>
              <a:ext uri="{FF2B5EF4-FFF2-40B4-BE49-F238E27FC236}">
                <a16:creationId xmlns:a16="http://schemas.microsoft.com/office/drawing/2014/main" id="{53364C5B-C27F-4E31-9884-36E1699C8F41}"/>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8" name="Freeform 8">
            <a:extLst>
              <a:ext uri="{FF2B5EF4-FFF2-40B4-BE49-F238E27FC236}">
                <a16:creationId xmlns:a16="http://schemas.microsoft.com/office/drawing/2014/main" id="{2979D9CB-EB34-420D-8E1C-727B60364C0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solidFill>
                <a:schemeClr val="bg1"/>
              </a:solidFill>
            </a:endParaRPr>
          </a:p>
        </p:txBody>
      </p:sp>
      <p:sp>
        <p:nvSpPr>
          <p:cNvPr id="19" name="Oval 18">
            <a:extLst>
              <a:ext uri="{FF2B5EF4-FFF2-40B4-BE49-F238E27FC236}">
                <a16:creationId xmlns:a16="http://schemas.microsoft.com/office/drawing/2014/main" id="{5DDAE170-394B-4AF6-AF8E-52B6676B3008}"/>
              </a:ext>
            </a:extLst>
          </p:cNvPr>
          <p:cNvSpPr/>
          <p:nvPr userDrawn="1"/>
        </p:nvSpPr>
        <p:spPr>
          <a:xfrm rot="2700000">
            <a:off x="11716761" y="3701253"/>
            <a:ext cx="283021" cy="282984"/>
          </a:xfrm>
          <a:prstGeom prst="ellipse">
            <a:avLst/>
          </a:prstGeom>
          <a:noFill/>
          <a:ln w="6350">
            <a:solidFill>
              <a:schemeClr val="accent1">
                <a:lumMod val="75000"/>
              </a:schemeClr>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 name="Group 19">
            <a:extLst>
              <a:ext uri="{FF2B5EF4-FFF2-40B4-BE49-F238E27FC236}">
                <a16:creationId xmlns:a16="http://schemas.microsoft.com/office/drawing/2014/main" id="{A396038F-9998-47B2-ADE1-61CFF6A6CA13}"/>
              </a:ext>
            </a:extLst>
          </p:cNvPr>
          <p:cNvGrpSpPr/>
          <p:nvPr userDrawn="1"/>
        </p:nvGrpSpPr>
        <p:grpSpPr>
          <a:xfrm>
            <a:off x="474709" y="420355"/>
            <a:ext cx="51266" cy="575008"/>
            <a:chOff x="447517" y="840709"/>
            <a:chExt cx="102546" cy="1150016"/>
          </a:xfrm>
          <a:solidFill>
            <a:srgbClr val="FFFFFF"/>
          </a:solidFill>
        </p:grpSpPr>
        <p:sp>
          <p:nvSpPr>
            <p:cNvPr id="21" name="Oval 28">
              <a:extLst>
                <a:ext uri="{FF2B5EF4-FFF2-40B4-BE49-F238E27FC236}">
                  <a16:creationId xmlns:a16="http://schemas.microsoft.com/office/drawing/2014/main" id="{C271E034-A273-4F2E-8A2A-907858B649A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765D9FAA-32D8-48D6-A1E7-4EB640BE5BDF}"/>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3" name="Oval 22">
              <a:extLst>
                <a:ext uri="{FF2B5EF4-FFF2-40B4-BE49-F238E27FC236}">
                  <a16:creationId xmlns:a16="http://schemas.microsoft.com/office/drawing/2014/main" id="{418236E9-3E84-417E-91F5-73D63834C2FE}"/>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4" name="Oval 23">
              <a:extLst>
                <a:ext uri="{FF2B5EF4-FFF2-40B4-BE49-F238E27FC236}">
                  <a16:creationId xmlns:a16="http://schemas.microsoft.com/office/drawing/2014/main" id="{9360B121-8E23-48B3-815C-4CE870973510}"/>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5" name="Group 24">
            <a:extLst>
              <a:ext uri="{FF2B5EF4-FFF2-40B4-BE49-F238E27FC236}">
                <a16:creationId xmlns:a16="http://schemas.microsoft.com/office/drawing/2014/main" id="{53051F4E-3940-4C8A-B5DB-2C656B9E0242}"/>
              </a:ext>
            </a:extLst>
          </p:cNvPr>
          <p:cNvGrpSpPr/>
          <p:nvPr userDrawn="1"/>
        </p:nvGrpSpPr>
        <p:grpSpPr>
          <a:xfrm>
            <a:off x="11832638" y="6017187"/>
            <a:ext cx="51266" cy="575008"/>
            <a:chOff x="447517" y="840709"/>
            <a:chExt cx="102546" cy="1150016"/>
          </a:xfrm>
          <a:solidFill>
            <a:schemeClr val="bg1">
              <a:lumMod val="65000"/>
            </a:schemeClr>
          </a:solidFill>
        </p:grpSpPr>
        <p:sp>
          <p:nvSpPr>
            <p:cNvPr id="26" name="Oval 28">
              <a:extLst>
                <a:ext uri="{FF2B5EF4-FFF2-40B4-BE49-F238E27FC236}">
                  <a16:creationId xmlns:a16="http://schemas.microsoft.com/office/drawing/2014/main" id="{A5D292D4-F8F7-4CA4-9EF6-404A64C8385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24EA327-4547-4DA5-9ABD-1749D512DB64}"/>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B1F6993D-3056-46BA-8A10-535095C599F8}"/>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9" name="Oval 28">
              <a:extLst>
                <a:ext uri="{FF2B5EF4-FFF2-40B4-BE49-F238E27FC236}">
                  <a16:creationId xmlns:a16="http://schemas.microsoft.com/office/drawing/2014/main" id="{412210D6-95AD-4728-851A-766FD89C028C}"/>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360077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 calcmode="lin" valueType="num">
                                      <p:cBhvr>
                                        <p:cTn id="27" dur="500" fill="hold"/>
                                        <p:tgtEl>
                                          <p:spTgt spid="9"/>
                                        </p:tgtEl>
                                        <p:attrNameLst>
                                          <p:attrName>style.rotation</p:attrName>
                                        </p:attrNameLst>
                                      </p:cBhvr>
                                      <p:tavLst>
                                        <p:tav tm="0">
                                          <p:val>
                                            <p:fltVal val="360"/>
                                          </p:val>
                                        </p:tav>
                                        <p:tav tm="100000">
                                          <p:val>
                                            <p:fltVal val="0"/>
                                          </p:val>
                                        </p:tav>
                                      </p:tavLst>
                                    </p:anim>
                                    <p:animEffect transition="in" filter="fade">
                                      <p:cBhvr>
                                        <p:cTn id="28" dur="500"/>
                                        <p:tgtEl>
                                          <p:spTgt spid="9"/>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6"/>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7"/>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8"/>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9"/>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1000" fill="hold"/>
                                        <p:tgtEl>
                                          <p:spTgt spid="3"/>
                                        </p:tgtEl>
                                        <p:attrNameLst>
                                          <p:attrName>ppt_x</p:attrName>
                                        </p:attrNameLst>
                                      </p:cBhvr>
                                      <p:tavLst>
                                        <p:tav tm="0">
                                          <p:val>
                                            <p:strVal val="#ppt_x"/>
                                          </p:val>
                                        </p:tav>
                                        <p:tav tm="100000">
                                          <p:val>
                                            <p:strVal val="#ppt_x"/>
                                          </p:val>
                                        </p:tav>
                                      </p:tavLst>
                                    </p:anim>
                                    <p:anim calcmode="lin" valueType="num">
                                      <p:cBhvr additive="base">
                                        <p:cTn id="40" dur="1000" fill="hold"/>
                                        <p:tgtEl>
                                          <p:spTgt spid="3"/>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 calcmode="lin" valueType="num">
                                      <p:cBhvr>
                                        <p:cTn id="45" dur="500" fill="hold"/>
                                        <p:tgtEl>
                                          <p:spTgt spid="19"/>
                                        </p:tgtEl>
                                        <p:attrNameLst>
                                          <p:attrName>style.rotation</p:attrName>
                                        </p:attrNameLst>
                                      </p:cBhvr>
                                      <p:tavLst>
                                        <p:tav tm="0">
                                          <p:val>
                                            <p:fltVal val="360"/>
                                          </p:val>
                                        </p:tav>
                                        <p:tav tm="100000">
                                          <p:val>
                                            <p:fltVal val="0"/>
                                          </p:val>
                                        </p:tav>
                                      </p:tavLst>
                                    </p:anim>
                                    <p:animEffect transition="in" filter="fade">
                                      <p:cBhvr>
                                        <p:cTn id="46" dur="500"/>
                                        <p:tgtEl>
                                          <p:spTgt spid="19"/>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 calcmode="lin" valueType="num">
                                      <p:cBhvr>
                                        <p:cTn id="51" dur="500" fill="hold"/>
                                        <p:tgtEl>
                                          <p:spTgt spid="18"/>
                                        </p:tgtEl>
                                        <p:attrNameLst>
                                          <p:attrName>style.rotation</p:attrName>
                                        </p:attrNameLst>
                                      </p:cBhvr>
                                      <p:tavLst>
                                        <p:tav tm="0">
                                          <p:val>
                                            <p:fltVal val="360"/>
                                          </p:val>
                                        </p:tav>
                                        <p:tav tm="100000">
                                          <p:val>
                                            <p:fltVal val="0"/>
                                          </p:val>
                                        </p:tav>
                                      </p:tavLst>
                                    </p:anim>
                                    <p:animEffect transition="in" filter="fade">
                                      <p:cBhvr>
                                        <p:cTn id="52" dur="500"/>
                                        <p:tgtEl>
                                          <p:spTgt spid="18"/>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 calcmode="lin" valueType="num">
                                      <p:cBhvr>
                                        <p:cTn id="57" dur="500" fill="hold"/>
                                        <p:tgtEl>
                                          <p:spTgt spid="12"/>
                                        </p:tgtEl>
                                        <p:attrNameLst>
                                          <p:attrName>style.rotation</p:attrName>
                                        </p:attrNameLst>
                                      </p:cBhvr>
                                      <p:tavLst>
                                        <p:tav tm="0">
                                          <p:val>
                                            <p:fltVal val="360"/>
                                          </p:val>
                                        </p:tav>
                                        <p:tav tm="100000">
                                          <p:val>
                                            <p:fltVal val="0"/>
                                          </p:val>
                                        </p:tav>
                                      </p:tavLst>
                                    </p:anim>
                                    <p:animEffect transition="in" filter="fade">
                                      <p:cBhvr>
                                        <p:cTn id="58" dur="500"/>
                                        <p:tgtEl>
                                          <p:spTgt spid="12"/>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 calcmode="lin" valueType="num">
                                      <p:cBhvr>
                                        <p:cTn id="63" dur="500" fill="hold"/>
                                        <p:tgtEl>
                                          <p:spTgt spid="13"/>
                                        </p:tgtEl>
                                        <p:attrNameLst>
                                          <p:attrName>style.rotation</p:attrName>
                                        </p:attrNameLst>
                                      </p:cBhvr>
                                      <p:tavLst>
                                        <p:tav tm="0">
                                          <p:val>
                                            <p:fltVal val="360"/>
                                          </p:val>
                                        </p:tav>
                                        <p:tav tm="100000">
                                          <p:val>
                                            <p:fltVal val="0"/>
                                          </p:val>
                                        </p:tav>
                                      </p:tavLst>
                                    </p:anim>
                                    <p:animEffect transition="in" filter="fade">
                                      <p:cBhvr>
                                        <p:cTn id="64" dur="500"/>
                                        <p:tgtEl>
                                          <p:spTgt spid="13"/>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 calcmode="lin" valueType="num">
                                      <p:cBhvr>
                                        <p:cTn id="69" dur="500" fill="hold"/>
                                        <p:tgtEl>
                                          <p:spTgt spid="16"/>
                                        </p:tgtEl>
                                        <p:attrNameLst>
                                          <p:attrName>style.rotation</p:attrName>
                                        </p:attrNameLst>
                                      </p:cBhvr>
                                      <p:tavLst>
                                        <p:tav tm="0">
                                          <p:val>
                                            <p:fltVal val="360"/>
                                          </p:val>
                                        </p:tav>
                                        <p:tav tm="100000">
                                          <p:val>
                                            <p:fltVal val="0"/>
                                          </p:val>
                                        </p:tav>
                                      </p:tavLst>
                                    </p:anim>
                                    <p:animEffect transition="in" filter="fade">
                                      <p:cBhvr>
                                        <p:cTn id="70" dur="500"/>
                                        <p:tgtEl>
                                          <p:spTgt spid="16"/>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 calcmode="lin" valueType="num">
                                      <p:cBhvr>
                                        <p:cTn id="75" dur="500" fill="hold"/>
                                        <p:tgtEl>
                                          <p:spTgt spid="15"/>
                                        </p:tgtEl>
                                        <p:attrNameLst>
                                          <p:attrName>style.rotation</p:attrName>
                                        </p:attrNameLst>
                                      </p:cBhvr>
                                      <p:tavLst>
                                        <p:tav tm="0">
                                          <p:val>
                                            <p:fltVal val="360"/>
                                          </p:val>
                                        </p:tav>
                                        <p:tav tm="100000">
                                          <p:val>
                                            <p:fltVal val="0"/>
                                          </p:val>
                                        </p:tav>
                                      </p:tavLst>
                                    </p:anim>
                                    <p:animEffect transition="in" filter="fade">
                                      <p:cBhvr>
                                        <p:cTn id="7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6" grpId="1" animBg="1"/>
      <p:bldP spid="7" grpId="0" animBg="1"/>
      <p:bldP spid="7" grpId="1" animBg="1"/>
      <p:bldP spid="8" grpId="0" animBg="1"/>
      <p:bldP spid="8" grpId="1" animBg="1"/>
      <p:bldP spid="9" grpId="0" animBg="1"/>
      <p:bldP spid="9" grpId="1" animBg="1"/>
      <p:bldP spid="12" grpId="0" animBg="1"/>
      <p:bldP spid="13" grpId="0" animBg="1"/>
      <p:bldP spid="15" grpId="0" animBg="1"/>
      <p:bldP spid="16" grpId="0" animBg="1"/>
      <p:bldP spid="18" grpId="0" animBg="1"/>
      <p:bldP spid="19"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Custom Layout">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B03B5E-7A8A-49D7-9265-9CDA8E428428}"/>
              </a:ext>
            </a:extLst>
          </p:cNvPr>
          <p:cNvSpPr/>
          <p:nvPr userDrawn="1"/>
        </p:nvSpPr>
        <p:spPr>
          <a:xfrm>
            <a:off x="994570" y="420355"/>
            <a:ext cx="11118772" cy="6437646"/>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 name="Rectangle 3">
            <a:extLst>
              <a:ext uri="{FF2B5EF4-FFF2-40B4-BE49-F238E27FC236}">
                <a16:creationId xmlns:a16="http://schemas.microsoft.com/office/drawing/2014/main" id="{28F513F8-62B0-4C39-BE54-9B6E4DE00C50}"/>
              </a:ext>
            </a:extLst>
          </p:cNvPr>
          <p:cNvSpPr/>
          <p:nvPr userDrawn="1"/>
        </p:nvSpPr>
        <p:spPr>
          <a:xfrm rot="5400000">
            <a:off x="-598178" y="5369276"/>
            <a:ext cx="2086902" cy="8905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Rectangle 13">
            <a:hlinkClick r:id="rId2"/>
            <a:extLst>
              <a:ext uri="{FF2B5EF4-FFF2-40B4-BE49-F238E27FC236}">
                <a16:creationId xmlns:a16="http://schemas.microsoft.com/office/drawing/2014/main" id="{04AAD595-61F9-43BD-B94A-1B1D03DFA33C}"/>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7" name="Rectangle 16">
            <a:hlinkClick r:id="rId3"/>
            <a:extLst>
              <a:ext uri="{FF2B5EF4-FFF2-40B4-BE49-F238E27FC236}">
                <a16:creationId xmlns:a16="http://schemas.microsoft.com/office/drawing/2014/main" id="{53364C5B-C27F-4E31-9884-36E1699C8F41}"/>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grpSp>
        <p:nvGrpSpPr>
          <p:cNvPr id="20" name="Group 19">
            <a:extLst>
              <a:ext uri="{FF2B5EF4-FFF2-40B4-BE49-F238E27FC236}">
                <a16:creationId xmlns:a16="http://schemas.microsoft.com/office/drawing/2014/main" id="{A396038F-9998-47B2-ADE1-61CFF6A6CA13}"/>
              </a:ext>
            </a:extLst>
          </p:cNvPr>
          <p:cNvGrpSpPr/>
          <p:nvPr userDrawn="1"/>
        </p:nvGrpSpPr>
        <p:grpSpPr>
          <a:xfrm>
            <a:off x="474709" y="420355"/>
            <a:ext cx="51266" cy="575008"/>
            <a:chOff x="447517" y="840709"/>
            <a:chExt cx="102546" cy="1150016"/>
          </a:xfrm>
          <a:solidFill>
            <a:srgbClr val="F1131E"/>
          </a:solidFill>
        </p:grpSpPr>
        <p:sp>
          <p:nvSpPr>
            <p:cNvPr id="21" name="Oval 28">
              <a:extLst>
                <a:ext uri="{FF2B5EF4-FFF2-40B4-BE49-F238E27FC236}">
                  <a16:creationId xmlns:a16="http://schemas.microsoft.com/office/drawing/2014/main" id="{C271E034-A273-4F2E-8A2A-907858B649A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765D9FAA-32D8-48D6-A1E7-4EB640BE5BDF}"/>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3" name="Oval 22">
              <a:extLst>
                <a:ext uri="{FF2B5EF4-FFF2-40B4-BE49-F238E27FC236}">
                  <a16:creationId xmlns:a16="http://schemas.microsoft.com/office/drawing/2014/main" id="{418236E9-3E84-417E-91F5-73D63834C2FE}"/>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4" name="Oval 23">
              <a:extLst>
                <a:ext uri="{FF2B5EF4-FFF2-40B4-BE49-F238E27FC236}">
                  <a16:creationId xmlns:a16="http://schemas.microsoft.com/office/drawing/2014/main" id="{9360B121-8E23-48B3-815C-4CE870973510}"/>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5" name="Group 24">
            <a:extLst>
              <a:ext uri="{FF2B5EF4-FFF2-40B4-BE49-F238E27FC236}">
                <a16:creationId xmlns:a16="http://schemas.microsoft.com/office/drawing/2014/main" id="{53051F4E-3940-4C8A-B5DB-2C656B9E0242}"/>
              </a:ext>
            </a:extLst>
          </p:cNvPr>
          <p:cNvGrpSpPr/>
          <p:nvPr userDrawn="1"/>
        </p:nvGrpSpPr>
        <p:grpSpPr>
          <a:xfrm>
            <a:off x="11832638" y="6017187"/>
            <a:ext cx="51266" cy="575008"/>
            <a:chOff x="447517" y="840709"/>
            <a:chExt cx="102546" cy="1150016"/>
          </a:xfrm>
          <a:solidFill>
            <a:schemeClr val="tx1"/>
          </a:solidFill>
        </p:grpSpPr>
        <p:sp>
          <p:nvSpPr>
            <p:cNvPr id="26" name="Oval 28">
              <a:extLst>
                <a:ext uri="{FF2B5EF4-FFF2-40B4-BE49-F238E27FC236}">
                  <a16:creationId xmlns:a16="http://schemas.microsoft.com/office/drawing/2014/main" id="{A5D292D4-F8F7-4CA4-9EF6-404A64C8385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24EA327-4547-4DA5-9ABD-1749D512DB64}"/>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B1F6993D-3056-46BA-8A10-535095C599F8}"/>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9" name="Oval 28">
              <a:extLst>
                <a:ext uri="{FF2B5EF4-FFF2-40B4-BE49-F238E27FC236}">
                  <a16:creationId xmlns:a16="http://schemas.microsoft.com/office/drawing/2014/main" id="{412210D6-95AD-4728-851A-766FD89C028C}"/>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3708367291"/>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B03B5E-7A8A-49D7-9265-9CDA8E428428}"/>
              </a:ext>
            </a:extLst>
          </p:cNvPr>
          <p:cNvSpPr/>
          <p:nvPr userDrawn="1"/>
        </p:nvSpPr>
        <p:spPr>
          <a:xfrm>
            <a:off x="-1" y="0"/>
            <a:ext cx="6096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TextBox 2">
            <a:extLst>
              <a:ext uri="{FF2B5EF4-FFF2-40B4-BE49-F238E27FC236}">
                <a16:creationId xmlns:a16="http://schemas.microsoft.com/office/drawing/2014/main" id="{098DF522-60BC-483B-B087-3B9BBD282768}"/>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rgbClr val="FFFFFF"/>
                </a:solidFill>
                <a:latin typeface="+mj-lt"/>
              </a:rPr>
              <a:t>Nova</a:t>
            </a:r>
            <a:r>
              <a:rPr lang="en-US" sz="1000">
                <a:solidFill>
                  <a:srgbClr val="FFFFFF"/>
                </a:solidFill>
              </a:rPr>
              <a:t> presentation to DesignTuts team</a:t>
            </a:r>
          </a:p>
        </p:txBody>
      </p:sp>
      <p:sp>
        <p:nvSpPr>
          <p:cNvPr id="31" name="Rectangle 30">
            <a:extLst>
              <a:ext uri="{FF2B5EF4-FFF2-40B4-BE49-F238E27FC236}">
                <a16:creationId xmlns:a16="http://schemas.microsoft.com/office/drawing/2014/main" id="{4AF00B4F-F5BD-470C-AC4F-CA9397F0DB24}"/>
              </a:ext>
            </a:extLst>
          </p:cNvPr>
          <p:cNvSpPr/>
          <p:nvPr userDrawn="1"/>
        </p:nvSpPr>
        <p:spPr>
          <a:xfrm rot="5400000">
            <a:off x="-521988" y="5445476"/>
            <a:ext cx="2086902" cy="8905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3">
            <a:extLst>
              <a:ext uri="{FF2B5EF4-FFF2-40B4-BE49-F238E27FC236}">
                <a16:creationId xmlns:a16="http://schemas.microsoft.com/office/drawing/2014/main" id="{28F513F8-62B0-4C39-BE54-9B6E4DE00C50}"/>
              </a:ext>
            </a:extLst>
          </p:cNvPr>
          <p:cNvSpPr/>
          <p:nvPr userDrawn="1"/>
        </p:nvSpPr>
        <p:spPr>
          <a:xfrm rot="5400000">
            <a:off x="-598178" y="5369276"/>
            <a:ext cx="2086902" cy="890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AFAE05FA-1FA6-4D0B-B469-9490080CE717}"/>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07BB0E89-1914-465F-8524-3754E03461B1}"/>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Rectangle: Rounded Corners 7">
            <a:extLst>
              <a:ext uri="{FF2B5EF4-FFF2-40B4-BE49-F238E27FC236}">
                <a16:creationId xmlns:a16="http://schemas.microsoft.com/office/drawing/2014/main" id="{E8FBE87C-0B99-4BE7-9F10-605160968CAD}"/>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ectangle: Rounded Corners 8">
            <a:extLst>
              <a:ext uri="{FF2B5EF4-FFF2-40B4-BE49-F238E27FC236}">
                <a16:creationId xmlns:a16="http://schemas.microsoft.com/office/drawing/2014/main" id="{C71F4E1F-07CE-4E42-A9E4-572ADEF59A3B}"/>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Slide Number Placeholder 5">
            <a:extLst>
              <a:ext uri="{FF2B5EF4-FFF2-40B4-BE49-F238E27FC236}">
                <a16:creationId xmlns:a16="http://schemas.microsoft.com/office/drawing/2014/main" id="{27D21F9C-EDA4-4FF7-8A8A-B999D76DF4FF}"/>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11" name="Rectangle 10">
            <a:hlinkClick r:id="rId2"/>
            <a:extLst>
              <a:ext uri="{FF2B5EF4-FFF2-40B4-BE49-F238E27FC236}">
                <a16:creationId xmlns:a16="http://schemas.microsoft.com/office/drawing/2014/main" id="{91FA431A-A4B8-47F1-8216-347B2D01544B}"/>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5C593FD6-EDD4-44C1-8F2D-CBC1614AD707}"/>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Freeform 6">
            <a:extLst>
              <a:ext uri="{FF2B5EF4-FFF2-40B4-BE49-F238E27FC236}">
                <a16:creationId xmlns:a16="http://schemas.microsoft.com/office/drawing/2014/main" id="{F51747C3-085C-41B2-B47C-14159F3CFE45}"/>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Rectangle 13">
            <a:hlinkClick r:id="rId3"/>
            <a:extLst>
              <a:ext uri="{FF2B5EF4-FFF2-40B4-BE49-F238E27FC236}">
                <a16:creationId xmlns:a16="http://schemas.microsoft.com/office/drawing/2014/main" id="{04AAD595-61F9-43BD-B94A-1B1D03DFA33C}"/>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5" name="Freeform 7">
            <a:extLst>
              <a:ext uri="{FF2B5EF4-FFF2-40B4-BE49-F238E27FC236}">
                <a16:creationId xmlns:a16="http://schemas.microsoft.com/office/drawing/2014/main" id="{10D8F6F9-FC6B-4495-82A4-A2DE9AAF5E3F}"/>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6" name="Oval 15">
            <a:extLst>
              <a:ext uri="{FF2B5EF4-FFF2-40B4-BE49-F238E27FC236}">
                <a16:creationId xmlns:a16="http://schemas.microsoft.com/office/drawing/2014/main" id="{AD03B100-C04E-4ABA-9547-E65EACD46931}"/>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hlinkClick r:id="rId4"/>
            <a:extLst>
              <a:ext uri="{FF2B5EF4-FFF2-40B4-BE49-F238E27FC236}">
                <a16:creationId xmlns:a16="http://schemas.microsoft.com/office/drawing/2014/main" id="{53364C5B-C27F-4E31-9884-36E1699C8F41}"/>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8" name="Freeform 8">
            <a:extLst>
              <a:ext uri="{FF2B5EF4-FFF2-40B4-BE49-F238E27FC236}">
                <a16:creationId xmlns:a16="http://schemas.microsoft.com/office/drawing/2014/main" id="{2979D9CB-EB34-420D-8E1C-727B60364C0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9" name="Oval 18">
            <a:extLst>
              <a:ext uri="{FF2B5EF4-FFF2-40B4-BE49-F238E27FC236}">
                <a16:creationId xmlns:a16="http://schemas.microsoft.com/office/drawing/2014/main" id="{5DDAE170-394B-4AF6-AF8E-52B6676B30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 name="Group 19">
            <a:extLst>
              <a:ext uri="{FF2B5EF4-FFF2-40B4-BE49-F238E27FC236}">
                <a16:creationId xmlns:a16="http://schemas.microsoft.com/office/drawing/2014/main" id="{A396038F-9998-47B2-ADE1-61CFF6A6CA13}"/>
              </a:ext>
            </a:extLst>
          </p:cNvPr>
          <p:cNvGrpSpPr/>
          <p:nvPr userDrawn="1"/>
        </p:nvGrpSpPr>
        <p:grpSpPr>
          <a:xfrm>
            <a:off x="474709" y="420355"/>
            <a:ext cx="51266" cy="575008"/>
            <a:chOff x="447517" y="840709"/>
            <a:chExt cx="102546" cy="1150016"/>
          </a:xfrm>
          <a:solidFill>
            <a:srgbClr val="FFFFFF"/>
          </a:solidFill>
        </p:grpSpPr>
        <p:sp>
          <p:nvSpPr>
            <p:cNvPr id="21" name="Oval 28">
              <a:extLst>
                <a:ext uri="{FF2B5EF4-FFF2-40B4-BE49-F238E27FC236}">
                  <a16:creationId xmlns:a16="http://schemas.microsoft.com/office/drawing/2014/main" id="{C271E034-A273-4F2E-8A2A-907858B649A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765D9FAA-32D8-48D6-A1E7-4EB640BE5BDF}"/>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3" name="Oval 22">
              <a:extLst>
                <a:ext uri="{FF2B5EF4-FFF2-40B4-BE49-F238E27FC236}">
                  <a16:creationId xmlns:a16="http://schemas.microsoft.com/office/drawing/2014/main" id="{418236E9-3E84-417E-91F5-73D63834C2FE}"/>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4" name="Oval 23">
              <a:extLst>
                <a:ext uri="{FF2B5EF4-FFF2-40B4-BE49-F238E27FC236}">
                  <a16:creationId xmlns:a16="http://schemas.microsoft.com/office/drawing/2014/main" id="{9360B121-8E23-48B3-815C-4CE870973510}"/>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5" name="Group 24">
            <a:extLst>
              <a:ext uri="{FF2B5EF4-FFF2-40B4-BE49-F238E27FC236}">
                <a16:creationId xmlns:a16="http://schemas.microsoft.com/office/drawing/2014/main" id="{53051F4E-3940-4C8A-B5DB-2C656B9E0242}"/>
              </a:ext>
            </a:extLst>
          </p:cNvPr>
          <p:cNvGrpSpPr/>
          <p:nvPr userDrawn="1"/>
        </p:nvGrpSpPr>
        <p:grpSpPr>
          <a:xfrm>
            <a:off x="11832638" y="6017187"/>
            <a:ext cx="51266" cy="575008"/>
            <a:chOff x="447517" y="840709"/>
            <a:chExt cx="102546" cy="1150016"/>
          </a:xfrm>
          <a:solidFill>
            <a:schemeClr val="bg1">
              <a:lumMod val="65000"/>
            </a:schemeClr>
          </a:solidFill>
        </p:grpSpPr>
        <p:sp>
          <p:nvSpPr>
            <p:cNvPr id="26" name="Oval 28">
              <a:extLst>
                <a:ext uri="{FF2B5EF4-FFF2-40B4-BE49-F238E27FC236}">
                  <a16:creationId xmlns:a16="http://schemas.microsoft.com/office/drawing/2014/main" id="{A5D292D4-F8F7-4CA4-9EF6-404A64C8385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24EA327-4547-4DA5-9ABD-1749D512DB64}"/>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B1F6993D-3056-46BA-8A10-535095C599F8}"/>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9" name="Oval 28">
              <a:extLst>
                <a:ext uri="{FF2B5EF4-FFF2-40B4-BE49-F238E27FC236}">
                  <a16:creationId xmlns:a16="http://schemas.microsoft.com/office/drawing/2014/main" id="{412210D6-95AD-4728-851A-766FD89C028C}"/>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4">
            <a:extLst>
              <a:ext uri="{FF2B5EF4-FFF2-40B4-BE49-F238E27FC236}">
                <a16:creationId xmlns:a16="http://schemas.microsoft.com/office/drawing/2014/main" id="{8A91E016-2CD7-4572-8F37-7B074847D7B1}"/>
              </a:ext>
            </a:extLst>
          </p:cNvPr>
          <p:cNvSpPr>
            <a:spLocks noGrp="1"/>
          </p:cNvSpPr>
          <p:nvPr>
            <p:ph type="pic" sz="quarter" idx="10"/>
          </p:nvPr>
        </p:nvSpPr>
        <p:spPr>
          <a:xfrm>
            <a:off x="6096000" y="0"/>
            <a:ext cx="5428543" cy="6858000"/>
          </a:xfrm>
          <a:custGeom>
            <a:avLst/>
            <a:gdLst>
              <a:gd name="connsiteX0" fmla="*/ 0 w 5086350"/>
              <a:gd name="connsiteY0" fmla="*/ 0 h 11049000"/>
              <a:gd name="connsiteX1" fmla="*/ 5086350 w 5086350"/>
              <a:gd name="connsiteY1" fmla="*/ 0 h 11049000"/>
              <a:gd name="connsiteX2" fmla="*/ 5086350 w 5086350"/>
              <a:gd name="connsiteY2" fmla="*/ 11049000 h 11049000"/>
              <a:gd name="connsiteX3" fmla="*/ 0 w 508635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5086350" h="11049000">
                <a:moveTo>
                  <a:pt x="0" y="0"/>
                </a:moveTo>
                <a:lnTo>
                  <a:pt x="5086350" y="0"/>
                </a:lnTo>
                <a:lnTo>
                  <a:pt x="5086350" y="11049000"/>
                </a:lnTo>
                <a:lnTo>
                  <a:pt x="0" y="11049000"/>
                </a:lnTo>
                <a:close/>
              </a:path>
            </a:pathLst>
          </a:custGeom>
          <a:pattFill prst="pct60">
            <a:fgClr>
              <a:schemeClr val="bg1"/>
            </a:fgClr>
            <a:bgClr>
              <a:schemeClr val="bg1">
                <a:lumMod val="85000"/>
              </a:schemeClr>
            </a:bgClr>
          </a:pattFill>
        </p:spPr>
        <p:txBody>
          <a:bodyPr wrap="square">
            <a:noAutofit/>
          </a:bodyPr>
          <a:lstStyle/>
          <a:p>
            <a:endParaRPr lang="en-US"/>
          </a:p>
        </p:txBody>
      </p:sp>
    </p:spTree>
    <p:extLst>
      <p:ext uri="{BB962C8B-B14F-4D97-AF65-F5344CB8AC3E}">
        <p14:creationId xmlns:p14="http://schemas.microsoft.com/office/powerpoint/2010/main" val="268850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 calcmode="lin" valueType="num">
                                      <p:cBhvr>
                                        <p:cTn id="27" dur="500" fill="hold"/>
                                        <p:tgtEl>
                                          <p:spTgt spid="9"/>
                                        </p:tgtEl>
                                        <p:attrNameLst>
                                          <p:attrName>style.rotation</p:attrName>
                                        </p:attrNameLst>
                                      </p:cBhvr>
                                      <p:tavLst>
                                        <p:tav tm="0">
                                          <p:val>
                                            <p:fltVal val="360"/>
                                          </p:val>
                                        </p:tav>
                                        <p:tav tm="100000">
                                          <p:val>
                                            <p:fltVal val="0"/>
                                          </p:val>
                                        </p:tav>
                                      </p:tavLst>
                                    </p:anim>
                                    <p:animEffect transition="in" filter="fade">
                                      <p:cBhvr>
                                        <p:cTn id="28" dur="500"/>
                                        <p:tgtEl>
                                          <p:spTgt spid="9"/>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6"/>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7"/>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8"/>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9"/>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1000" fill="hold"/>
                                        <p:tgtEl>
                                          <p:spTgt spid="3"/>
                                        </p:tgtEl>
                                        <p:attrNameLst>
                                          <p:attrName>ppt_x</p:attrName>
                                        </p:attrNameLst>
                                      </p:cBhvr>
                                      <p:tavLst>
                                        <p:tav tm="0">
                                          <p:val>
                                            <p:strVal val="#ppt_x"/>
                                          </p:val>
                                        </p:tav>
                                        <p:tav tm="100000">
                                          <p:val>
                                            <p:strVal val="#ppt_x"/>
                                          </p:val>
                                        </p:tav>
                                      </p:tavLst>
                                    </p:anim>
                                    <p:anim calcmode="lin" valueType="num">
                                      <p:cBhvr additive="base">
                                        <p:cTn id="40" dur="1000" fill="hold"/>
                                        <p:tgtEl>
                                          <p:spTgt spid="3"/>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 calcmode="lin" valueType="num">
                                      <p:cBhvr>
                                        <p:cTn id="45" dur="500" fill="hold"/>
                                        <p:tgtEl>
                                          <p:spTgt spid="19"/>
                                        </p:tgtEl>
                                        <p:attrNameLst>
                                          <p:attrName>style.rotation</p:attrName>
                                        </p:attrNameLst>
                                      </p:cBhvr>
                                      <p:tavLst>
                                        <p:tav tm="0">
                                          <p:val>
                                            <p:fltVal val="360"/>
                                          </p:val>
                                        </p:tav>
                                        <p:tav tm="100000">
                                          <p:val>
                                            <p:fltVal val="0"/>
                                          </p:val>
                                        </p:tav>
                                      </p:tavLst>
                                    </p:anim>
                                    <p:animEffect transition="in" filter="fade">
                                      <p:cBhvr>
                                        <p:cTn id="46" dur="500"/>
                                        <p:tgtEl>
                                          <p:spTgt spid="19"/>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 calcmode="lin" valueType="num">
                                      <p:cBhvr>
                                        <p:cTn id="51" dur="500" fill="hold"/>
                                        <p:tgtEl>
                                          <p:spTgt spid="18"/>
                                        </p:tgtEl>
                                        <p:attrNameLst>
                                          <p:attrName>style.rotation</p:attrName>
                                        </p:attrNameLst>
                                      </p:cBhvr>
                                      <p:tavLst>
                                        <p:tav tm="0">
                                          <p:val>
                                            <p:fltVal val="360"/>
                                          </p:val>
                                        </p:tav>
                                        <p:tav tm="100000">
                                          <p:val>
                                            <p:fltVal val="0"/>
                                          </p:val>
                                        </p:tav>
                                      </p:tavLst>
                                    </p:anim>
                                    <p:animEffect transition="in" filter="fade">
                                      <p:cBhvr>
                                        <p:cTn id="52" dur="500"/>
                                        <p:tgtEl>
                                          <p:spTgt spid="18"/>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 calcmode="lin" valueType="num">
                                      <p:cBhvr>
                                        <p:cTn id="57" dur="500" fill="hold"/>
                                        <p:tgtEl>
                                          <p:spTgt spid="12"/>
                                        </p:tgtEl>
                                        <p:attrNameLst>
                                          <p:attrName>style.rotation</p:attrName>
                                        </p:attrNameLst>
                                      </p:cBhvr>
                                      <p:tavLst>
                                        <p:tav tm="0">
                                          <p:val>
                                            <p:fltVal val="360"/>
                                          </p:val>
                                        </p:tav>
                                        <p:tav tm="100000">
                                          <p:val>
                                            <p:fltVal val="0"/>
                                          </p:val>
                                        </p:tav>
                                      </p:tavLst>
                                    </p:anim>
                                    <p:animEffect transition="in" filter="fade">
                                      <p:cBhvr>
                                        <p:cTn id="58" dur="500"/>
                                        <p:tgtEl>
                                          <p:spTgt spid="12"/>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 calcmode="lin" valueType="num">
                                      <p:cBhvr>
                                        <p:cTn id="63" dur="500" fill="hold"/>
                                        <p:tgtEl>
                                          <p:spTgt spid="13"/>
                                        </p:tgtEl>
                                        <p:attrNameLst>
                                          <p:attrName>style.rotation</p:attrName>
                                        </p:attrNameLst>
                                      </p:cBhvr>
                                      <p:tavLst>
                                        <p:tav tm="0">
                                          <p:val>
                                            <p:fltVal val="360"/>
                                          </p:val>
                                        </p:tav>
                                        <p:tav tm="100000">
                                          <p:val>
                                            <p:fltVal val="0"/>
                                          </p:val>
                                        </p:tav>
                                      </p:tavLst>
                                    </p:anim>
                                    <p:animEffect transition="in" filter="fade">
                                      <p:cBhvr>
                                        <p:cTn id="64" dur="500"/>
                                        <p:tgtEl>
                                          <p:spTgt spid="13"/>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 calcmode="lin" valueType="num">
                                      <p:cBhvr>
                                        <p:cTn id="69" dur="500" fill="hold"/>
                                        <p:tgtEl>
                                          <p:spTgt spid="16"/>
                                        </p:tgtEl>
                                        <p:attrNameLst>
                                          <p:attrName>style.rotation</p:attrName>
                                        </p:attrNameLst>
                                      </p:cBhvr>
                                      <p:tavLst>
                                        <p:tav tm="0">
                                          <p:val>
                                            <p:fltVal val="360"/>
                                          </p:val>
                                        </p:tav>
                                        <p:tav tm="100000">
                                          <p:val>
                                            <p:fltVal val="0"/>
                                          </p:val>
                                        </p:tav>
                                      </p:tavLst>
                                    </p:anim>
                                    <p:animEffect transition="in" filter="fade">
                                      <p:cBhvr>
                                        <p:cTn id="70" dur="500"/>
                                        <p:tgtEl>
                                          <p:spTgt spid="16"/>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 calcmode="lin" valueType="num">
                                      <p:cBhvr>
                                        <p:cTn id="75" dur="500" fill="hold"/>
                                        <p:tgtEl>
                                          <p:spTgt spid="15"/>
                                        </p:tgtEl>
                                        <p:attrNameLst>
                                          <p:attrName>style.rotation</p:attrName>
                                        </p:attrNameLst>
                                      </p:cBhvr>
                                      <p:tavLst>
                                        <p:tav tm="0">
                                          <p:val>
                                            <p:fltVal val="360"/>
                                          </p:val>
                                        </p:tav>
                                        <p:tav tm="100000">
                                          <p:val>
                                            <p:fltVal val="0"/>
                                          </p:val>
                                        </p:tav>
                                      </p:tavLst>
                                    </p:anim>
                                    <p:animEffect transition="in" filter="fade">
                                      <p:cBhvr>
                                        <p:cTn id="7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6" grpId="1" animBg="1"/>
      <p:bldP spid="7" grpId="0" animBg="1"/>
      <p:bldP spid="7" grpId="1" animBg="1"/>
      <p:bldP spid="8" grpId="0" animBg="1"/>
      <p:bldP spid="8" grpId="1" animBg="1"/>
      <p:bldP spid="9" grpId="0" animBg="1"/>
      <p:bldP spid="9" grpId="1" animBg="1"/>
      <p:bldP spid="12" grpId="0" animBg="1"/>
      <p:bldP spid="13" grpId="0" animBg="1"/>
      <p:bldP spid="15" grpId="0" animBg="1"/>
      <p:bldP spid="16" grpId="0" animBg="1"/>
      <p:bldP spid="18" grpId="0" animBg="1"/>
      <p:bldP spid="19" grpId="0" animBg="1"/>
    </p:bld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A9600AA-969E-4501-A636-13C3915C1DAE}"/>
              </a:ext>
            </a:extLst>
          </p:cNvPr>
          <p:cNvSpPr>
            <a:spLocks noGrp="1"/>
          </p:cNvSpPr>
          <p:nvPr>
            <p:ph type="pic" sz="quarter" idx="10"/>
          </p:nvPr>
        </p:nvSpPr>
        <p:spPr>
          <a:xfrm>
            <a:off x="8883673" y="792522"/>
            <a:ext cx="2515115" cy="2515443"/>
          </a:xfrm>
          <a:custGeom>
            <a:avLst/>
            <a:gdLst>
              <a:gd name="connsiteX0" fmla="*/ 0 w 5030884"/>
              <a:gd name="connsiteY0" fmla="*/ 0 h 5030885"/>
              <a:gd name="connsiteX1" fmla="*/ 5030884 w 5030884"/>
              <a:gd name="connsiteY1" fmla="*/ 0 h 5030885"/>
              <a:gd name="connsiteX2" fmla="*/ 5030884 w 5030884"/>
              <a:gd name="connsiteY2" fmla="*/ 5030885 h 5030885"/>
              <a:gd name="connsiteX3" fmla="*/ 0 w 5030884"/>
              <a:gd name="connsiteY3" fmla="*/ 5030885 h 5030885"/>
            </a:gdLst>
            <a:ahLst/>
            <a:cxnLst>
              <a:cxn ang="0">
                <a:pos x="connsiteX0" y="connsiteY0"/>
              </a:cxn>
              <a:cxn ang="0">
                <a:pos x="connsiteX1" y="connsiteY1"/>
              </a:cxn>
              <a:cxn ang="0">
                <a:pos x="connsiteX2" y="connsiteY2"/>
              </a:cxn>
              <a:cxn ang="0">
                <a:pos x="connsiteX3" y="connsiteY3"/>
              </a:cxn>
            </a:cxnLst>
            <a:rect l="l" t="t" r="r" b="b"/>
            <a:pathLst>
              <a:path w="5030884" h="5030885">
                <a:moveTo>
                  <a:pt x="0" y="0"/>
                </a:moveTo>
                <a:lnTo>
                  <a:pt x="5030884" y="0"/>
                </a:lnTo>
                <a:lnTo>
                  <a:pt x="5030884" y="5030885"/>
                </a:lnTo>
                <a:lnTo>
                  <a:pt x="0" y="5030885"/>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12" name="Picture Placeholder 11">
            <a:extLst>
              <a:ext uri="{FF2B5EF4-FFF2-40B4-BE49-F238E27FC236}">
                <a16:creationId xmlns:a16="http://schemas.microsoft.com/office/drawing/2014/main" id="{6D385937-08D1-4F9D-B533-8D6772153A73}"/>
              </a:ext>
            </a:extLst>
          </p:cNvPr>
          <p:cNvSpPr>
            <a:spLocks noGrp="1"/>
          </p:cNvSpPr>
          <p:nvPr>
            <p:ph type="pic" sz="quarter" idx="11"/>
          </p:nvPr>
        </p:nvSpPr>
        <p:spPr>
          <a:xfrm>
            <a:off x="8883673" y="3530986"/>
            <a:ext cx="2515115" cy="2515443"/>
          </a:xfrm>
          <a:custGeom>
            <a:avLst/>
            <a:gdLst>
              <a:gd name="connsiteX0" fmla="*/ 0 w 5030884"/>
              <a:gd name="connsiteY0" fmla="*/ 0 h 5030885"/>
              <a:gd name="connsiteX1" fmla="*/ 5030884 w 5030884"/>
              <a:gd name="connsiteY1" fmla="*/ 0 h 5030885"/>
              <a:gd name="connsiteX2" fmla="*/ 5030884 w 5030884"/>
              <a:gd name="connsiteY2" fmla="*/ 5030885 h 5030885"/>
              <a:gd name="connsiteX3" fmla="*/ 0 w 5030884"/>
              <a:gd name="connsiteY3" fmla="*/ 5030885 h 5030885"/>
            </a:gdLst>
            <a:ahLst/>
            <a:cxnLst>
              <a:cxn ang="0">
                <a:pos x="connsiteX0" y="connsiteY0"/>
              </a:cxn>
              <a:cxn ang="0">
                <a:pos x="connsiteX1" y="connsiteY1"/>
              </a:cxn>
              <a:cxn ang="0">
                <a:pos x="connsiteX2" y="connsiteY2"/>
              </a:cxn>
              <a:cxn ang="0">
                <a:pos x="connsiteX3" y="connsiteY3"/>
              </a:cxn>
            </a:cxnLst>
            <a:rect l="l" t="t" r="r" b="b"/>
            <a:pathLst>
              <a:path w="5030884" h="5030885">
                <a:moveTo>
                  <a:pt x="0" y="0"/>
                </a:moveTo>
                <a:lnTo>
                  <a:pt x="5030884" y="0"/>
                </a:lnTo>
                <a:lnTo>
                  <a:pt x="5030884" y="5030885"/>
                </a:lnTo>
                <a:lnTo>
                  <a:pt x="0" y="5030885"/>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11" name="Picture Placeholder 10">
            <a:extLst>
              <a:ext uri="{FF2B5EF4-FFF2-40B4-BE49-F238E27FC236}">
                <a16:creationId xmlns:a16="http://schemas.microsoft.com/office/drawing/2014/main" id="{8B1F6345-18F0-4BDA-BA6F-0E408CE816C7}"/>
              </a:ext>
            </a:extLst>
          </p:cNvPr>
          <p:cNvSpPr>
            <a:spLocks noGrp="1"/>
          </p:cNvSpPr>
          <p:nvPr>
            <p:ph type="pic" sz="quarter" idx="12"/>
          </p:nvPr>
        </p:nvSpPr>
        <p:spPr>
          <a:xfrm>
            <a:off x="6096000" y="3530986"/>
            <a:ext cx="2515115" cy="2515443"/>
          </a:xfrm>
          <a:custGeom>
            <a:avLst/>
            <a:gdLst>
              <a:gd name="connsiteX0" fmla="*/ 0 w 5030884"/>
              <a:gd name="connsiteY0" fmla="*/ 0 h 5030885"/>
              <a:gd name="connsiteX1" fmla="*/ 5030884 w 5030884"/>
              <a:gd name="connsiteY1" fmla="*/ 0 h 5030885"/>
              <a:gd name="connsiteX2" fmla="*/ 5030884 w 5030884"/>
              <a:gd name="connsiteY2" fmla="*/ 5030885 h 5030885"/>
              <a:gd name="connsiteX3" fmla="*/ 0 w 5030884"/>
              <a:gd name="connsiteY3" fmla="*/ 5030885 h 5030885"/>
            </a:gdLst>
            <a:ahLst/>
            <a:cxnLst>
              <a:cxn ang="0">
                <a:pos x="connsiteX0" y="connsiteY0"/>
              </a:cxn>
              <a:cxn ang="0">
                <a:pos x="connsiteX1" y="connsiteY1"/>
              </a:cxn>
              <a:cxn ang="0">
                <a:pos x="connsiteX2" y="connsiteY2"/>
              </a:cxn>
              <a:cxn ang="0">
                <a:pos x="connsiteX3" y="connsiteY3"/>
              </a:cxn>
            </a:cxnLst>
            <a:rect l="l" t="t" r="r" b="b"/>
            <a:pathLst>
              <a:path w="5030884" h="5030885">
                <a:moveTo>
                  <a:pt x="0" y="0"/>
                </a:moveTo>
                <a:lnTo>
                  <a:pt x="5030884" y="0"/>
                </a:lnTo>
                <a:lnTo>
                  <a:pt x="5030884" y="5030885"/>
                </a:lnTo>
                <a:lnTo>
                  <a:pt x="0" y="5030885"/>
                </a:lnTo>
                <a:close/>
              </a:path>
            </a:pathLst>
          </a:custGeom>
          <a:pattFill prst="pct60">
            <a:fgClr>
              <a:schemeClr val="bg1"/>
            </a:fgClr>
            <a:bgClr>
              <a:schemeClr val="bg1">
                <a:lumMod val="85000"/>
              </a:schemeClr>
            </a:bgClr>
          </a:pattFill>
        </p:spPr>
        <p:txBody>
          <a:bodyPr wrap="square">
            <a:noAutofit/>
          </a:bodyPr>
          <a:lstStyle/>
          <a:p>
            <a:endParaRPr lang="en-US"/>
          </a:p>
        </p:txBody>
      </p:sp>
      <p:sp useBgFill="1">
        <p:nvSpPr>
          <p:cNvPr id="6" name="Rectangle 5">
            <a:extLst>
              <a:ext uri="{FF2B5EF4-FFF2-40B4-BE49-F238E27FC236}">
                <a16:creationId xmlns:a16="http://schemas.microsoft.com/office/drawing/2014/main" id="{F1CBBE41-0CEB-4A6B-8116-76672009DE92}"/>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2"/>
            <a:extLst>
              <a:ext uri="{FF2B5EF4-FFF2-40B4-BE49-F238E27FC236}">
                <a16:creationId xmlns:a16="http://schemas.microsoft.com/office/drawing/2014/main" id="{D21269EB-7878-4050-8488-1E253D517579}"/>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grpSp>
        <p:nvGrpSpPr>
          <p:cNvPr id="24" name="Group 23">
            <a:extLst>
              <a:ext uri="{FF2B5EF4-FFF2-40B4-BE49-F238E27FC236}">
                <a16:creationId xmlns:a16="http://schemas.microsoft.com/office/drawing/2014/main" id="{8877006F-5B94-4AFF-915E-8A777CF8A494}"/>
              </a:ext>
            </a:extLst>
          </p:cNvPr>
          <p:cNvGrpSpPr/>
          <p:nvPr userDrawn="1"/>
        </p:nvGrpSpPr>
        <p:grpSpPr>
          <a:xfrm>
            <a:off x="474709" y="420355"/>
            <a:ext cx="51266" cy="575008"/>
            <a:chOff x="447517" y="840709"/>
            <a:chExt cx="102546" cy="1150016"/>
          </a:xfrm>
          <a:solidFill>
            <a:srgbClr val="F1131E"/>
          </a:solidFill>
        </p:grpSpPr>
        <p:sp>
          <p:nvSpPr>
            <p:cNvPr id="25" name="Oval 28">
              <a:extLst>
                <a:ext uri="{FF2B5EF4-FFF2-40B4-BE49-F238E27FC236}">
                  <a16:creationId xmlns:a16="http://schemas.microsoft.com/office/drawing/2014/main" id="{C39F063A-AFA1-40B0-92FA-B6623EBA39E5}"/>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7CE7FB67-96DF-414D-9557-676EF3E2D2CD}"/>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520123D2-661B-4116-A531-EEFA8E18AA39}"/>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8A67A197-4956-44D0-888B-78FC7334AA5E}"/>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9" name="Group 28">
            <a:extLst>
              <a:ext uri="{FF2B5EF4-FFF2-40B4-BE49-F238E27FC236}">
                <a16:creationId xmlns:a16="http://schemas.microsoft.com/office/drawing/2014/main" id="{BA432B39-A424-43A5-84D0-6D902F6301FD}"/>
              </a:ext>
            </a:extLst>
          </p:cNvPr>
          <p:cNvGrpSpPr/>
          <p:nvPr userDrawn="1"/>
        </p:nvGrpSpPr>
        <p:grpSpPr>
          <a:xfrm>
            <a:off x="11832638" y="6017187"/>
            <a:ext cx="51266" cy="575008"/>
            <a:chOff x="447517" y="840709"/>
            <a:chExt cx="102546" cy="1150016"/>
          </a:xfrm>
          <a:solidFill>
            <a:schemeClr val="tx1"/>
          </a:solidFill>
        </p:grpSpPr>
        <p:sp>
          <p:nvSpPr>
            <p:cNvPr id="30" name="Oval 28">
              <a:extLst>
                <a:ext uri="{FF2B5EF4-FFF2-40B4-BE49-F238E27FC236}">
                  <a16:creationId xmlns:a16="http://schemas.microsoft.com/office/drawing/2014/main" id="{90F94A18-BFF8-4737-A5AF-20FDA0E84CDC}"/>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tx1"/>
                </a:solidFill>
              </a:endParaRPr>
            </a:p>
          </p:txBody>
        </p:sp>
        <p:sp>
          <p:nvSpPr>
            <p:cNvPr id="31" name="Oval 30">
              <a:extLst>
                <a:ext uri="{FF2B5EF4-FFF2-40B4-BE49-F238E27FC236}">
                  <a16:creationId xmlns:a16="http://schemas.microsoft.com/office/drawing/2014/main" id="{03C09482-AA82-4221-9A2D-34F893FF6680}"/>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tx1"/>
                </a:solidFill>
              </a:endParaRPr>
            </a:p>
          </p:txBody>
        </p:sp>
        <p:sp>
          <p:nvSpPr>
            <p:cNvPr id="32" name="Oval 31">
              <a:extLst>
                <a:ext uri="{FF2B5EF4-FFF2-40B4-BE49-F238E27FC236}">
                  <a16:creationId xmlns:a16="http://schemas.microsoft.com/office/drawing/2014/main" id="{EE3D1920-5608-4137-AFB6-485BE8E89BD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tx1"/>
                </a:solidFill>
              </a:endParaRPr>
            </a:p>
          </p:txBody>
        </p:sp>
        <p:sp>
          <p:nvSpPr>
            <p:cNvPr id="33" name="Oval 32">
              <a:extLst>
                <a:ext uri="{FF2B5EF4-FFF2-40B4-BE49-F238E27FC236}">
                  <a16:creationId xmlns:a16="http://schemas.microsoft.com/office/drawing/2014/main" id="{A08D0510-29D8-4870-BEEB-906695F8C8BE}"/>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tx1"/>
                </a:solidFill>
              </a:endParaRPr>
            </a:p>
          </p:txBody>
        </p:sp>
      </p:grpSp>
    </p:spTree>
    <p:extLst>
      <p:ext uri="{BB962C8B-B14F-4D97-AF65-F5344CB8AC3E}">
        <p14:creationId xmlns:p14="http://schemas.microsoft.com/office/powerpoint/2010/main" val="294651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10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2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1" grpId="0" animBg="1"/>
    </p:bld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0AA69A55-D770-4D0E-9A4C-7DD36AB2AAAC}"/>
              </a:ext>
            </a:extLst>
          </p:cNvPr>
          <p:cNvSpPr>
            <a:spLocks noGrp="1"/>
          </p:cNvSpPr>
          <p:nvPr>
            <p:ph type="pic" sz="quarter" idx="10"/>
          </p:nvPr>
        </p:nvSpPr>
        <p:spPr>
          <a:xfrm>
            <a:off x="1010312" y="666750"/>
            <a:ext cx="2542844" cy="2765143"/>
          </a:xfrm>
          <a:custGeom>
            <a:avLst/>
            <a:gdLst>
              <a:gd name="connsiteX0" fmla="*/ 0 w 5086350"/>
              <a:gd name="connsiteY0" fmla="*/ 0 h 5530286"/>
              <a:gd name="connsiteX1" fmla="*/ 5086350 w 5086350"/>
              <a:gd name="connsiteY1" fmla="*/ 0 h 5530286"/>
              <a:gd name="connsiteX2" fmla="*/ 5086350 w 5086350"/>
              <a:gd name="connsiteY2" fmla="*/ 5530286 h 5530286"/>
              <a:gd name="connsiteX3" fmla="*/ 0 w 5086350"/>
              <a:gd name="connsiteY3" fmla="*/ 5530286 h 5530286"/>
            </a:gdLst>
            <a:ahLst/>
            <a:cxnLst>
              <a:cxn ang="0">
                <a:pos x="connsiteX0" y="connsiteY0"/>
              </a:cxn>
              <a:cxn ang="0">
                <a:pos x="connsiteX1" y="connsiteY1"/>
              </a:cxn>
              <a:cxn ang="0">
                <a:pos x="connsiteX2" y="connsiteY2"/>
              </a:cxn>
              <a:cxn ang="0">
                <a:pos x="connsiteX3" y="connsiteY3"/>
              </a:cxn>
            </a:cxnLst>
            <a:rect l="l" t="t" r="r" b="b"/>
            <a:pathLst>
              <a:path w="5086350" h="5530286">
                <a:moveTo>
                  <a:pt x="0" y="0"/>
                </a:moveTo>
                <a:lnTo>
                  <a:pt x="5086350" y="0"/>
                </a:lnTo>
                <a:lnTo>
                  <a:pt x="5086350" y="5530286"/>
                </a:lnTo>
                <a:lnTo>
                  <a:pt x="0" y="5530286"/>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21" name="Picture Placeholder 20">
            <a:extLst>
              <a:ext uri="{FF2B5EF4-FFF2-40B4-BE49-F238E27FC236}">
                <a16:creationId xmlns:a16="http://schemas.microsoft.com/office/drawing/2014/main" id="{8FB132E7-9C13-42D0-B7C3-DC6A90292C08}"/>
              </a:ext>
            </a:extLst>
          </p:cNvPr>
          <p:cNvSpPr>
            <a:spLocks noGrp="1"/>
          </p:cNvSpPr>
          <p:nvPr>
            <p:ph type="pic" sz="quarter" idx="11"/>
          </p:nvPr>
        </p:nvSpPr>
        <p:spPr>
          <a:xfrm>
            <a:off x="3553156" y="666750"/>
            <a:ext cx="2542844" cy="2765143"/>
          </a:xfrm>
          <a:custGeom>
            <a:avLst/>
            <a:gdLst>
              <a:gd name="connsiteX0" fmla="*/ 0 w 5086350"/>
              <a:gd name="connsiteY0" fmla="*/ 0 h 5530286"/>
              <a:gd name="connsiteX1" fmla="*/ 5086350 w 5086350"/>
              <a:gd name="connsiteY1" fmla="*/ 0 h 5530286"/>
              <a:gd name="connsiteX2" fmla="*/ 5086350 w 5086350"/>
              <a:gd name="connsiteY2" fmla="*/ 5530286 h 5530286"/>
              <a:gd name="connsiteX3" fmla="*/ 0 w 5086350"/>
              <a:gd name="connsiteY3" fmla="*/ 5530286 h 5530286"/>
            </a:gdLst>
            <a:ahLst/>
            <a:cxnLst>
              <a:cxn ang="0">
                <a:pos x="connsiteX0" y="connsiteY0"/>
              </a:cxn>
              <a:cxn ang="0">
                <a:pos x="connsiteX1" y="connsiteY1"/>
              </a:cxn>
              <a:cxn ang="0">
                <a:pos x="connsiteX2" y="connsiteY2"/>
              </a:cxn>
              <a:cxn ang="0">
                <a:pos x="connsiteX3" y="connsiteY3"/>
              </a:cxn>
            </a:cxnLst>
            <a:rect l="l" t="t" r="r" b="b"/>
            <a:pathLst>
              <a:path w="5086350" h="5530286">
                <a:moveTo>
                  <a:pt x="0" y="0"/>
                </a:moveTo>
                <a:lnTo>
                  <a:pt x="5086350" y="0"/>
                </a:lnTo>
                <a:lnTo>
                  <a:pt x="5086350" y="5530286"/>
                </a:lnTo>
                <a:lnTo>
                  <a:pt x="0" y="5530286"/>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22" name="Picture Placeholder 21">
            <a:extLst>
              <a:ext uri="{FF2B5EF4-FFF2-40B4-BE49-F238E27FC236}">
                <a16:creationId xmlns:a16="http://schemas.microsoft.com/office/drawing/2014/main" id="{C166AEA2-99FF-404C-80FB-F4EA85663185}"/>
              </a:ext>
            </a:extLst>
          </p:cNvPr>
          <p:cNvSpPr>
            <a:spLocks noGrp="1"/>
          </p:cNvSpPr>
          <p:nvPr>
            <p:ph type="pic" sz="quarter" idx="12"/>
          </p:nvPr>
        </p:nvSpPr>
        <p:spPr>
          <a:xfrm>
            <a:off x="1010312" y="3429000"/>
            <a:ext cx="2542844" cy="2765143"/>
          </a:xfrm>
          <a:custGeom>
            <a:avLst/>
            <a:gdLst>
              <a:gd name="connsiteX0" fmla="*/ 0 w 5086350"/>
              <a:gd name="connsiteY0" fmla="*/ 0 h 5530286"/>
              <a:gd name="connsiteX1" fmla="*/ 5086350 w 5086350"/>
              <a:gd name="connsiteY1" fmla="*/ 0 h 5530286"/>
              <a:gd name="connsiteX2" fmla="*/ 5086350 w 5086350"/>
              <a:gd name="connsiteY2" fmla="*/ 5530286 h 5530286"/>
              <a:gd name="connsiteX3" fmla="*/ 0 w 5086350"/>
              <a:gd name="connsiteY3" fmla="*/ 5530286 h 5530286"/>
            </a:gdLst>
            <a:ahLst/>
            <a:cxnLst>
              <a:cxn ang="0">
                <a:pos x="connsiteX0" y="connsiteY0"/>
              </a:cxn>
              <a:cxn ang="0">
                <a:pos x="connsiteX1" y="connsiteY1"/>
              </a:cxn>
              <a:cxn ang="0">
                <a:pos x="connsiteX2" y="connsiteY2"/>
              </a:cxn>
              <a:cxn ang="0">
                <a:pos x="connsiteX3" y="connsiteY3"/>
              </a:cxn>
            </a:cxnLst>
            <a:rect l="l" t="t" r="r" b="b"/>
            <a:pathLst>
              <a:path w="5086350" h="5530286">
                <a:moveTo>
                  <a:pt x="0" y="0"/>
                </a:moveTo>
                <a:lnTo>
                  <a:pt x="5086350" y="0"/>
                </a:lnTo>
                <a:lnTo>
                  <a:pt x="5086350" y="5530286"/>
                </a:lnTo>
                <a:lnTo>
                  <a:pt x="0" y="5530286"/>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23" name="Picture Placeholder 22">
            <a:extLst>
              <a:ext uri="{FF2B5EF4-FFF2-40B4-BE49-F238E27FC236}">
                <a16:creationId xmlns:a16="http://schemas.microsoft.com/office/drawing/2014/main" id="{424AAE70-D35B-452D-9870-981C9FB7B9A3}"/>
              </a:ext>
            </a:extLst>
          </p:cNvPr>
          <p:cNvSpPr>
            <a:spLocks noGrp="1"/>
          </p:cNvSpPr>
          <p:nvPr>
            <p:ph type="pic" sz="quarter" idx="13"/>
          </p:nvPr>
        </p:nvSpPr>
        <p:spPr>
          <a:xfrm>
            <a:off x="3553156" y="3429000"/>
            <a:ext cx="2542844" cy="2765143"/>
          </a:xfrm>
          <a:custGeom>
            <a:avLst/>
            <a:gdLst>
              <a:gd name="connsiteX0" fmla="*/ 0 w 5086350"/>
              <a:gd name="connsiteY0" fmla="*/ 0 h 5530286"/>
              <a:gd name="connsiteX1" fmla="*/ 5086350 w 5086350"/>
              <a:gd name="connsiteY1" fmla="*/ 0 h 5530286"/>
              <a:gd name="connsiteX2" fmla="*/ 5086350 w 5086350"/>
              <a:gd name="connsiteY2" fmla="*/ 5530286 h 5530286"/>
              <a:gd name="connsiteX3" fmla="*/ 0 w 5086350"/>
              <a:gd name="connsiteY3" fmla="*/ 5530286 h 5530286"/>
            </a:gdLst>
            <a:ahLst/>
            <a:cxnLst>
              <a:cxn ang="0">
                <a:pos x="connsiteX0" y="connsiteY0"/>
              </a:cxn>
              <a:cxn ang="0">
                <a:pos x="connsiteX1" y="connsiteY1"/>
              </a:cxn>
              <a:cxn ang="0">
                <a:pos x="connsiteX2" y="connsiteY2"/>
              </a:cxn>
              <a:cxn ang="0">
                <a:pos x="connsiteX3" y="connsiteY3"/>
              </a:cxn>
            </a:cxnLst>
            <a:rect l="l" t="t" r="r" b="b"/>
            <a:pathLst>
              <a:path w="5086350" h="5530286">
                <a:moveTo>
                  <a:pt x="0" y="0"/>
                </a:moveTo>
                <a:lnTo>
                  <a:pt x="5086350" y="0"/>
                </a:lnTo>
                <a:lnTo>
                  <a:pt x="5086350" y="5530286"/>
                </a:lnTo>
                <a:lnTo>
                  <a:pt x="0" y="5530286"/>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6" name="TextBox 5">
            <a:extLst>
              <a:ext uri="{FF2B5EF4-FFF2-40B4-BE49-F238E27FC236}">
                <a16:creationId xmlns:a16="http://schemas.microsoft.com/office/drawing/2014/main" id="{7ABC9722-F7EA-496C-B9C7-523E748C6A77}"/>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7" name="Rectangle 6">
            <a:extLst>
              <a:ext uri="{FF2B5EF4-FFF2-40B4-BE49-F238E27FC236}">
                <a16:creationId xmlns:a16="http://schemas.microsoft.com/office/drawing/2014/main" id="{77D57D0E-EDC7-4889-BD71-9EF8FB2EA378}"/>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Rectangle: Rounded Corners 7">
            <a:extLst>
              <a:ext uri="{FF2B5EF4-FFF2-40B4-BE49-F238E27FC236}">
                <a16:creationId xmlns:a16="http://schemas.microsoft.com/office/drawing/2014/main" id="{DBC25EE7-2D52-42FB-99E1-167BE6A75E81}"/>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ectangle: Rounded Corners 8">
            <a:extLst>
              <a:ext uri="{FF2B5EF4-FFF2-40B4-BE49-F238E27FC236}">
                <a16:creationId xmlns:a16="http://schemas.microsoft.com/office/drawing/2014/main" id="{6D947618-CDCD-4FB8-BCC4-8C75739FE6E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Rectangle: Rounded Corners 9">
            <a:extLst>
              <a:ext uri="{FF2B5EF4-FFF2-40B4-BE49-F238E27FC236}">
                <a16:creationId xmlns:a16="http://schemas.microsoft.com/office/drawing/2014/main" id="{AF78D9A1-7530-405C-9A6A-B9DE7218F84B}"/>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Rectangle: Rounded Corners 10">
            <a:extLst>
              <a:ext uri="{FF2B5EF4-FFF2-40B4-BE49-F238E27FC236}">
                <a16:creationId xmlns:a16="http://schemas.microsoft.com/office/drawing/2014/main" id="{A39A13F6-D6AD-4DD7-AC57-C212EA4C59C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Slide Number Placeholder 5">
            <a:extLst>
              <a:ext uri="{FF2B5EF4-FFF2-40B4-BE49-F238E27FC236}">
                <a16:creationId xmlns:a16="http://schemas.microsoft.com/office/drawing/2014/main" id="{258BF22B-7DE9-4CC4-BDF4-3C083AD5D3D4}"/>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13" name="Rectangle 12">
            <a:hlinkClick r:id="rId2"/>
            <a:extLst>
              <a:ext uri="{FF2B5EF4-FFF2-40B4-BE49-F238E27FC236}">
                <a16:creationId xmlns:a16="http://schemas.microsoft.com/office/drawing/2014/main" id="{14AC232E-29A4-4DE6-B3E8-E6927ABB9624}"/>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4" name="Oval 13">
            <a:extLst>
              <a:ext uri="{FF2B5EF4-FFF2-40B4-BE49-F238E27FC236}">
                <a16:creationId xmlns:a16="http://schemas.microsoft.com/office/drawing/2014/main" id="{46EFDD3C-BF79-4598-8C1A-02ACB44B07C0}"/>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Freeform 6">
            <a:extLst>
              <a:ext uri="{FF2B5EF4-FFF2-40B4-BE49-F238E27FC236}">
                <a16:creationId xmlns:a16="http://schemas.microsoft.com/office/drawing/2014/main" id="{550FF46F-8E48-4062-A837-D7EF75F59BEB}"/>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6" name="Rectangle 15">
            <a:hlinkClick r:id="rId3"/>
            <a:extLst>
              <a:ext uri="{FF2B5EF4-FFF2-40B4-BE49-F238E27FC236}">
                <a16:creationId xmlns:a16="http://schemas.microsoft.com/office/drawing/2014/main" id="{7CE0CD45-C223-474E-B2BA-490E6076B4B0}"/>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7" name="Freeform 7">
            <a:extLst>
              <a:ext uri="{FF2B5EF4-FFF2-40B4-BE49-F238E27FC236}">
                <a16:creationId xmlns:a16="http://schemas.microsoft.com/office/drawing/2014/main" id="{CC9CC3E5-E740-48B2-A660-500E842942FF}"/>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8" name="Oval 17">
            <a:extLst>
              <a:ext uri="{FF2B5EF4-FFF2-40B4-BE49-F238E27FC236}">
                <a16:creationId xmlns:a16="http://schemas.microsoft.com/office/drawing/2014/main" id="{A2740BBC-712D-4654-8E82-0B5E7CCBB800}"/>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hlinkClick r:id="rId4"/>
            <a:extLst>
              <a:ext uri="{FF2B5EF4-FFF2-40B4-BE49-F238E27FC236}">
                <a16:creationId xmlns:a16="http://schemas.microsoft.com/office/drawing/2014/main" id="{4887B9C1-D869-43A0-830A-2C3C84C6778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24" name="Freeform 8">
            <a:extLst>
              <a:ext uri="{FF2B5EF4-FFF2-40B4-BE49-F238E27FC236}">
                <a16:creationId xmlns:a16="http://schemas.microsoft.com/office/drawing/2014/main" id="{C1F8A2E2-6978-4B86-A7C8-EB4D8BDC1FB5}"/>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25" name="Oval 24">
            <a:extLst>
              <a:ext uri="{FF2B5EF4-FFF2-40B4-BE49-F238E27FC236}">
                <a16:creationId xmlns:a16="http://schemas.microsoft.com/office/drawing/2014/main" id="{692D5487-2767-4C17-90A6-787906C29813}"/>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6" name="Group 25">
            <a:extLst>
              <a:ext uri="{FF2B5EF4-FFF2-40B4-BE49-F238E27FC236}">
                <a16:creationId xmlns:a16="http://schemas.microsoft.com/office/drawing/2014/main" id="{415AA95C-D92C-429A-9EC8-D95F91DF9183}"/>
              </a:ext>
            </a:extLst>
          </p:cNvPr>
          <p:cNvGrpSpPr/>
          <p:nvPr userDrawn="1"/>
        </p:nvGrpSpPr>
        <p:grpSpPr>
          <a:xfrm>
            <a:off x="474709" y="420355"/>
            <a:ext cx="51266" cy="575008"/>
            <a:chOff x="447517" y="840709"/>
            <a:chExt cx="102546" cy="1150016"/>
          </a:xfrm>
        </p:grpSpPr>
        <p:sp>
          <p:nvSpPr>
            <p:cNvPr id="27" name="Oval 28">
              <a:extLst>
                <a:ext uri="{FF2B5EF4-FFF2-40B4-BE49-F238E27FC236}">
                  <a16:creationId xmlns:a16="http://schemas.microsoft.com/office/drawing/2014/main" id="{1BF93BDB-6E99-4FFC-9190-C1A0A222DF82}"/>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EA7B8D6E-8953-4A3A-9220-644D2C407BB3}"/>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9" name="Oval 28">
              <a:extLst>
                <a:ext uri="{FF2B5EF4-FFF2-40B4-BE49-F238E27FC236}">
                  <a16:creationId xmlns:a16="http://schemas.microsoft.com/office/drawing/2014/main" id="{6BF6C3F0-1753-4874-A744-59D7093C71E7}"/>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0" name="Oval 29">
              <a:extLst>
                <a:ext uri="{FF2B5EF4-FFF2-40B4-BE49-F238E27FC236}">
                  <a16:creationId xmlns:a16="http://schemas.microsoft.com/office/drawing/2014/main" id="{78ED1ADB-47A0-48F6-95BC-224EE3DAA5C9}"/>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31" name="Group 30">
            <a:extLst>
              <a:ext uri="{FF2B5EF4-FFF2-40B4-BE49-F238E27FC236}">
                <a16:creationId xmlns:a16="http://schemas.microsoft.com/office/drawing/2014/main" id="{9634F5D7-F16E-4325-8002-B491D7AA3E22}"/>
              </a:ext>
            </a:extLst>
          </p:cNvPr>
          <p:cNvGrpSpPr/>
          <p:nvPr userDrawn="1"/>
        </p:nvGrpSpPr>
        <p:grpSpPr>
          <a:xfrm>
            <a:off x="11832638" y="6017187"/>
            <a:ext cx="51266" cy="575008"/>
            <a:chOff x="447517" y="840709"/>
            <a:chExt cx="102546" cy="1150016"/>
          </a:xfrm>
          <a:solidFill>
            <a:schemeClr val="bg1">
              <a:lumMod val="65000"/>
            </a:schemeClr>
          </a:solidFill>
        </p:grpSpPr>
        <p:sp>
          <p:nvSpPr>
            <p:cNvPr id="32" name="Oval 28">
              <a:extLst>
                <a:ext uri="{FF2B5EF4-FFF2-40B4-BE49-F238E27FC236}">
                  <a16:creationId xmlns:a16="http://schemas.microsoft.com/office/drawing/2014/main" id="{28DC3AAB-85A3-48E8-9F59-857DD6E46310}"/>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3" name="Oval 32">
              <a:extLst>
                <a:ext uri="{FF2B5EF4-FFF2-40B4-BE49-F238E27FC236}">
                  <a16:creationId xmlns:a16="http://schemas.microsoft.com/office/drawing/2014/main" id="{EA2A2273-D110-425E-886D-EFAE4BAB71D9}"/>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4" name="Oval 33">
              <a:extLst>
                <a:ext uri="{FF2B5EF4-FFF2-40B4-BE49-F238E27FC236}">
                  <a16:creationId xmlns:a16="http://schemas.microsoft.com/office/drawing/2014/main" id="{E4C3CBBB-A426-471E-B329-E0D3BD5119DD}"/>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5" name="Oval 34">
              <a:extLst>
                <a:ext uri="{FF2B5EF4-FFF2-40B4-BE49-F238E27FC236}">
                  <a16:creationId xmlns:a16="http://schemas.microsoft.com/office/drawing/2014/main" id="{6FAD5C95-781F-415E-A26F-BE533B5F0750}"/>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384268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360"/>
                                          </p:val>
                                        </p:tav>
                                        <p:tav tm="100000">
                                          <p:val>
                                            <p:fltVal val="0"/>
                                          </p:val>
                                        </p:tav>
                                      </p:tavLst>
                                    </p:anim>
                                    <p:animEffect transition="in" filter="fade">
                                      <p:cBhvr>
                                        <p:cTn id="16" dur="500"/>
                                        <p:tgtEl>
                                          <p:spTgt spid="9"/>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style.rotation</p:attrName>
                                        </p:attrNameLst>
                                      </p:cBhvr>
                                      <p:tavLst>
                                        <p:tav tm="0">
                                          <p:val>
                                            <p:fltVal val="360"/>
                                          </p:val>
                                        </p:tav>
                                        <p:tav tm="100000">
                                          <p:val>
                                            <p:fltVal val="0"/>
                                          </p:val>
                                        </p:tav>
                                      </p:tavLst>
                                    </p:anim>
                                    <p:animEffect transition="in" filter="fade">
                                      <p:cBhvr>
                                        <p:cTn id="22" dur="500"/>
                                        <p:tgtEl>
                                          <p:spTgt spid="10"/>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 calcmode="lin" valueType="num">
                                      <p:cBhvr>
                                        <p:cTn id="27" dur="500" fill="hold"/>
                                        <p:tgtEl>
                                          <p:spTgt spid="11"/>
                                        </p:tgtEl>
                                        <p:attrNameLst>
                                          <p:attrName>style.rotation</p:attrName>
                                        </p:attrNameLst>
                                      </p:cBhvr>
                                      <p:tavLst>
                                        <p:tav tm="0">
                                          <p:val>
                                            <p:fltVal val="360"/>
                                          </p:val>
                                        </p:tav>
                                        <p:tav tm="100000">
                                          <p:val>
                                            <p:fltVal val="0"/>
                                          </p:val>
                                        </p:tav>
                                      </p:tavLst>
                                    </p:anim>
                                    <p:animEffect transition="in" filter="fade">
                                      <p:cBhvr>
                                        <p:cTn id="28" dur="500"/>
                                        <p:tgtEl>
                                          <p:spTgt spid="11"/>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8"/>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9"/>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10"/>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11"/>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1000" fill="hold"/>
                                        <p:tgtEl>
                                          <p:spTgt spid="6"/>
                                        </p:tgtEl>
                                        <p:attrNameLst>
                                          <p:attrName>ppt_x</p:attrName>
                                        </p:attrNameLst>
                                      </p:cBhvr>
                                      <p:tavLst>
                                        <p:tav tm="0">
                                          <p:val>
                                            <p:strVal val="#ppt_x"/>
                                          </p:val>
                                        </p:tav>
                                        <p:tav tm="100000">
                                          <p:val>
                                            <p:strVal val="#ppt_x"/>
                                          </p:val>
                                        </p:tav>
                                      </p:tavLst>
                                    </p:anim>
                                    <p:anim calcmode="lin" valueType="num">
                                      <p:cBhvr additive="base">
                                        <p:cTn id="40" dur="1000" fill="hold"/>
                                        <p:tgtEl>
                                          <p:spTgt spid="6"/>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 calcmode="lin" valueType="num">
                                      <p:cBhvr>
                                        <p:cTn id="45" dur="500" fill="hold"/>
                                        <p:tgtEl>
                                          <p:spTgt spid="25"/>
                                        </p:tgtEl>
                                        <p:attrNameLst>
                                          <p:attrName>style.rotation</p:attrName>
                                        </p:attrNameLst>
                                      </p:cBhvr>
                                      <p:tavLst>
                                        <p:tav tm="0">
                                          <p:val>
                                            <p:fltVal val="360"/>
                                          </p:val>
                                        </p:tav>
                                        <p:tav tm="100000">
                                          <p:val>
                                            <p:fltVal val="0"/>
                                          </p:val>
                                        </p:tav>
                                      </p:tavLst>
                                    </p:anim>
                                    <p:animEffect transition="in" filter="fade">
                                      <p:cBhvr>
                                        <p:cTn id="46" dur="500"/>
                                        <p:tgtEl>
                                          <p:spTgt spid="25"/>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 calcmode="lin" valueType="num">
                                      <p:cBhvr>
                                        <p:cTn id="57" dur="500" fill="hold"/>
                                        <p:tgtEl>
                                          <p:spTgt spid="14"/>
                                        </p:tgtEl>
                                        <p:attrNameLst>
                                          <p:attrName>style.rotation</p:attrName>
                                        </p:attrNameLst>
                                      </p:cBhvr>
                                      <p:tavLst>
                                        <p:tav tm="0">
                                          <p:val>
                                            <p:fltVal val="360"/>
                                          </p:val>
                                        </p:tav>
                                        <p:tav tm="100000">
                                          <p:val>
                                            <p:fltVal val="0"/>
                                          </p:val>
                                        </p:tav>
                                      </p:tavLst>
                                    </p:anim>
                                    <p:animEffect transition="in" filter="fade">
                                      <p:cBhvr>
                                        <p:cTn id="58" dur="500"/>
                                        <p:tgtEl>
                                          <p:spTgt spid="14"/>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fltVal val="0"/>
                                          </p:val>
                                        </p:tav>
                                        <p:tav tm="100000">
                                          <p:val>
                                            <p:strVal val="#ppt_h"/>
                                          </p:val>
                                        </p:tav>
                                      </p:tavLst>
                                    </p:anim>
                                    <p:anim calcmode="lin" valueType="num">
                                      <p:cBhvr>
                                        <p:cTn id="63" dur="500" fill="hold"/>
                                        <p:tgtEl>
                                          <p:spTgt spid="15"/>
                                        </p:tgtEl>
                                        <p:attrNameLst>
                                          <p:attrName>style.rotation</p:attrName>
                                        </p:attrNameLst>
                                      </p:cBhvr>
                                      <p:tavLst>
                                        <p:tav tm="0">
                                          <p:val>
                                            <p:fltVal val="360"/>
                                          </p:val>
                                        </p:tav>
                                        <p:tav tm="100000">
                                          <p:val>
                                            <p:fltVal val="0"/>
                                          </p:val>
                                        </p:tav>
                                      </p:tavLst>
                                    </p:anim>
                                    <p:animEffect transition="in" filter="fade">
                                      <p:cBhvr>
                                        <p:cTn id="64" dur="500"/>
                                        <p:tgtEl>
                                          <p:spTgt spid="15"/>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 calcmode="lin" valueType="num">
                                      <p:cBhvr>
                                        <p:cTn id="69" dur="500" fill="hold"/>
                                        <p:tgtEl>
                                          <p:spTgt spid="18"/>
                                        </p:tgtEl>
                                        <p:attrNameLst>
                                          <p:attrName>style.rotation</p:attrName>
                                        </p:attrNameLst>
                                      </p:cBhvr>
                                      <p:tavLst>
                                        <p:tav tm="0">
                                          <p:val>
                                            <p:fltVal val="360"/>
                                          </p:val>
                                        </p:tav>
                                        <p:tav tm="100000">
                                          <p:val>
                                            <p:fltVal val="0"/>
                                          </p:val>
                                        </p:tav>
                                      </p:tavLst>
                                    </p:anim>
                                    <p:animEffect transition="in" filter="fade">
                                      <p:cBhvr>
                                        <p:cTn id="70" dur="500"/>
                                        <p:tgtEl>
                                          <p:spTgt spid="18"/>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 calcmode="lin" valueType="num">
                                      <p:cBhvr>
                                        <p:cTn id="75" dur="500" fill="hold"/>
                                        <p:tgtEl>
                                          <p:spTgt spid="17"/>
                                        </p:tgtEl>
                                        <p:attrNameLst>
                                          <p:attrName>style.rotation</p:attrName>
                                        </p:attrNameLst>
                                      </p:cBhvr>
                                      <p:tavLst>
                                        <p:tav tm="0">
                                          <p:val>
                                            <p:fltVal val="360"/>
                                          </p:val>
                                        </p:tav>
                                        <p:tav tm="100000">
                                          <p:val>
                                            <p:fltVal val="0"/>
                                          </p:val>
                                        </p:tav>
                                      </p:tavLst>
                                    </p:anim>
                                    <p:animEffect transition="in" filter="fade">
                                      <p:cBhvr>
                                        <p:cTn id="76" dur="500"/>
                                        <p:tgtEl>
                                          <p:spTgt spid="17"/>
                                        </p:tgtEl>
                                      </p:cBhvr>
                                    </p:animEffect>
                                  </p:childTnLst>
                                </p:cTn>
                              </p:par>
                              <p:par>
                                <p:cTn id="77" presetID="23" presetClass="entr" presetSubtype="288"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strVal val="4/3*#ppt_w"/>
                                          </p:val>
                                        </p:tav>
                                        <p:tav tm="100000">
                                          <p:val>
                                            <p:strVal val="#ppt_w"/>
                                          </p:val>
                                        </p:tav>
                                      </p:tavLst>
                                    </p:anim>
                                    <p:anim calcmode="lin" valueType="num">
                                      <p:cBhvr>
                                        <p:cTn id="80" dur="500" fill="hold"/>
                                        <p:tgtEl>
                                          <p:spTgt spid="20"/>
                                        </p:tgtEl>
                                        <p:attrNameLst>
                                          <p:attrName>ppt_h</p:attrName>
                                        </p:attrNameLst>
                                      </p:cBhvr>
                                      <p:tavLst>
                                        <p:tav tm="0">
                                          <p:val>
                                            <p:strVal val="4/3*#ppt_h"/>
                                          </p:val>
                                        </p:tav>
                                        <p:tav tm="100000">
                                          <p:val>
                                            <p:strVal val="#ppt_h"/>
                                          </p:val>
                                        </p:tav>
                                      </p:tavLst>
                                    </p:anim>
                                  </p:childTnLst>
                                </p:cTn>
                              </p:par>
                              <p:par>
                                <p:cTn id="81" presetID="23" presetClass="entr" presetSubtype="288" fill="hold" grpId="0" nodeType="withEffect">
                                  <p:stCondLst>
                                    <p:cond delay="100"/>
                                  </p:stCondLst>
                                  <p:childTnLst>
                                    <p:set>
                                      <p:cBhvr>
                                        <p:cTn id="82" dur="1" fill="hold">
                                          <p:stCondLst>
                                            <p:cond delay="0"/>
                                          </p:stCondLst>
                                        </p:cTn>
                                        <p:tgtEl>
                                          <p:spTgt spid="21"/>
                                        </p:tgtEl>
                                        <p:attrNameLst>
                                          <p:attrName>style.visibility</p:attrName>
                                        </p:attrNameLst>
                                      </p:cBhvr>
                                      <p:to>
                                        <p:strVal val="visible"/>
                                      </p:to>
                                    </p:set>
                                    <p:anim calcmode="lin" valueType="num">
                                      <p:cBhvr>
                                        <p:cTn id="83" dur="500" fill="hold"/>
                                        <p:tgtEl>
                                          <p:spTgt spid="21"/>
                                        </p:tgtEl>
                                        <p:attrNameLst>
                                          <p:attrName>ppt_w</p:attrName>
                                        </p:attrNameLst>
                                      </p:cBhvr>
                                      <p:tavLst>
                                        <p:tav tm="0">
                                          <p:val>
                                            <p:strVal val="4/3*#ppt_w"/>
                                          </p:val>
                                        </p:tav>
                                        <p:tav tm="100000">
                                          <p:val>
                                            <p:strVal val="#ppt_w"/>
                                          </p:val>
                                        </p:tav>
                                      </p:tavLst>
                                    </p:anim>
                                    <p:anim calcmode="lin" valueType="num">
                                      <p:cBhvr>
                                        <p:cTn id="84" dur="500" fill="hold"/>
                                        <p:tgtEl>
                                          <p:spTgt spid="21"/>
                                        </p:tgtEl>
                                        <p:attrNameLst>
                                          <p:attrName>ppt_h</p:attrName>
                                        </p:attrNameLst>
                                      </p:cBhvr>
                                      <p:tavLst>
                                        <p:tav tm="0">
                                          <p:val>
                                            <p:strVal val="4/3*#ppt_h"/>
                                          </p:val>
                                        </p:tav>
                                        <p:tav tm="100000">
                                          <p:val>
                                            <p:strVal val="#ppt_h"/>
                                          </p:val>
                                        </p:tav>
                                      </p:tavLst>
                                    </p:anim>
                                  </p:childTnLst>
                                </p:cTn>
                              </p:par>
                              <p:par>
                                <p:cTn id="85" presetID="23" presetClass="entr" presetSubtype="288" fill="hold" grpId="0" nodeType="withEffect">
                                  <p:stCondLst>
                                    <p:cond delay="200"/>
                                  </p:stCondLst>
                                  <p:childTnLst>
                                    <p:set>
                                      <p:cBhvr>
                                        <p:cTn id="86" dur="1" fill="hold">
                                          <p:stCondLst>
                                            <p:cond delay="0"/>
                                          </p:stCondLst>
                                        </p:cTn>
                                        <p:tgtEl>
                                          <p:spTgt spid="22"/>
                                        </p:tgtEl>
                                        <p:attrNameLst>
                                          <p:attrName>style.visibility</p:attrName>
                                        </p:attrNameLst>
                                      </p:cBhvr>
                                      <p:to>
                                        <p:strVal val="visible"/>
                                      </p:to>
                                    </p:set>
                                    <p:anim calcmode="lin" valueType="num">
                                      <p:cBhvr>
                                        <p:cTn id="87" dur="500" fill="hold"/>
                                        <p:tgtEl>
                                          <p:spTgt spid="22"/>
                                        </p:tgtEl>
                                        <p:attrNameLst>
                                          <p:attrName>ppt_w</p:attrName>
                                        </p:attrNameLst>
                                      </p:cBhvr>
                                      <p:tavLst>
                                        <p:tav tm="0">
                                          <p:val>
                                            <p:strVal val="4/3*#ppt_w"/>
                                          </p:val>
                                        </p:tav>
                                        <p:tav tm="100000">
                                          <p:val>
                                            <p:strVal val="#ppt_w"/>
                                          </p:val>
                                        </p:tav>
                                      </p:tavLst>
                                    </p:anim>
                                    <p:anim calcmode="lin" valueType="num">
                                      <p:cBhvr>
                                        <p:cTn id="88" dur="500" fill="hold"/>
                                        <p:tgtEl>
                                          <p:spTgt spid="22"/>
                                        </p:tgtEl>
                                        <p:attrNameLst>
                                          <p:attrName>ppt_h</p:attrName>
                                        </p:attrNameLst>
                                      </p:cBhvr>
                                      <p:tavLst>
                                        <p:tav tm="0">
                                          <p:val>
                                            <p:strVal val="4/3*#ppt_h"/>
                                          </p:val>
                                        </p:tav>
                                        <p:tav tm="100000">
                                          <p:val>
                                            <p:strVal val="#ppt_h"/>
                                          </p:val>
                                        </p:tav>
                                      </p:tavLst>
                                    </p:anim>
                                  </p:childTnLst>
                                </p:cTn>
                              </p:par>
                              <p:par>
                                <p:cTn id="89" presetID="23" presetClass="entr" presetSubtype="288" fill="hold" grpId="0" nodeType="withEffect">
                                  <p:stCondLst>
                                    <p:cond delay="300"/>
                                  </p:stCondLst>
                                  <p:childTnLst>
                                    <p:set>
                                      <p:cBhvr>
                                        <p:cTn id="90" dur="1" fill="hold">
                                          <p:stCondLst>
                                            <p:cond delay="0"/>
                                          </p:stCondLst>
                                        </p:cTn>
                                        <p:tgtEl>
                                          <p:spTgt spid="23"/>
                                        </p:tgtEl>
                                        <p:attrNameLst>
                                          <p:attrName>style.visibility</p:attrName>
                                        </p:attrNameLst>
                                      </p:cBhvr>
                                      <p:to>
                                        <p:strVal val="visible"/>
                                      </p:to>
                                    </p:set>
                                    <p:anim calcmode="lin" valueType="num">
                                      <p:cBhvr>
                                        <p:cTn id="91" dur="500" fill="hold"/>
                                        <p:tgtEl>
                                          <p:spTgt spid="23"/>
                                        </p:tgtEl>
                                        <p:attrNameLst>
                                          <p:attrName>ppt_w</p:attrName>
                                        </p:attrNameLst>
                                      </p:cBhvr>
                                      <p:tavLst>
                                        <p:tav tm="0">
                                          <p:val>
                                            <p:strVal val="4/3*#ppt_w"/>
                                          </p:val>
                                        </p:tav>
                                        <p:tav tm="100000">
                                          <p:val>
                                            <p:strVal val="#ppt_w"/>
                                          </p:val>
                                        </p:tav>
                                      </p:tavLst>
                                    </p:anim>
                                    <p:anim calcmode="lin" valueType="num">
                                      <p:cBhvr>
                                        <p:cTn id="92" dur="500" fill="hold"/>
                                        <p:tgtEl>
                                          <p:spTgt spid="2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6" grpId="0"/>
      <p:bldP spid="8" grpId="0" animBg="1"/>
      <p:bldP spid="8" grpId="1" animBg="1"/>
      <p:bldP spid="9" grpId="0" animBg="1"/>
      <p:bldP spid="9" grpId="1" animBg="1"/>
      <p:bldP spid="10" grpId="0" animBg="1"/>
      <p:bldP spid="10" grpId="1" animBg="1"/>
      <p:bldP spid="11" grpId="0" animBg="1"/>
      <p:bldP spid="11" grpId="1" animBg="1"/>
      <p:bldP spid="14" grpId="0" animBg="1"/>
      <p:bldP spid="15" grpId="0" animBg="1"/>
      <p:bldP spid="17" grpId="0" animBg="1"/>
      <p:bldP spid="18" grpId="0" animBg="1"/>
      <p:bldP spid="24" grpId="0" animBg="1"/>
      <p:bldP spid="25" grpId="0" animBg="1"/>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8BAC87-3241-4F5C-B639-A640855799BC}"/>
              </a:ext>
            </a:extLst>
          </p:cNvPr>
          <p:cNvSpPr>
            <a:spLocks noGrp="1"/>
          </p:cNvSpPr>
          <p:nvPr>
            <p:ph type="pic" sz="quarter" idx="10"/>
          </p:nvPr>
        </p:nvSpPr>
        <p:spPr>
          <a:xfrm>
            <a:off x="7594430" y="-1"/>
            <a:ext cx="3930113" cy="6858000"/>
          </a:xfrm>
          <a:custGeom>
            <a:avLst/>
            <a:gdLst>
              <a:gd name="connsiteX0" fmla="*/ 0 w 7861250"/>
              <a:gd name="connsiteY0" fmla="*/ 0 h 13716000"/>
              <a:gd name="connsiteX1" fmla="*/ 7861250 w 7861250"/>
              <a:gd name="connsiteY1" fmla="*/ 0 h 13716000"/>
              <a:gd name="connsiteX2" fmla="*/ 7861250 w 7861250"/>
              <a:gd name="connsiteY2" fmla="*/ 13716000 h 13716000"/>
              <a:gd name="connsiteX3" fmla="*/ 0 w 786125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7861250" h="13716000">
                <a:moveTo>
                  <a:pt x="0" y="0"/>
                </a:moveTo>
                <a:lnTo>
                  <a:pt x="7861250" y="0"/>
                </a:lnTo>
                <a:lnTo>
                  <a:pt x="7861250" y="13716000"/>
                </a:lnTo>
                <a:lnTo>
                  <a:pt x="0" y="13716000"/>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3" name="TextBox 2">
            <a:extLst>
              <a:ext uri="{FF2B5EF4-FFF2-40B4-BE49-F238E27FC236}">
                <a16:creationId xmlns:a16="http://schemas.microsoft.com/office/drawing/2014/main" id="{1C2D5ABD-B7BE-463A-AA85-2CACC397675F}"/>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4" name="Rectangle 3">
            <a:extLst>
              <a:ext uri="{FF2B5EF4-FFF2-40B4-BE49-F238E27FC236}">
                <a16:creationId xmlns:a16="http://schemas.microsoft.com/office/drawing/2014/main" id="{2DE39CAA-087D-4E21-92A3-78953FDE2AA1}"/>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71AFA4BA-5AB2-46A7-B1C9-582DF23A1B9C}"/>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F97BE396-E5A9-4CCD-8C0D-5B51FD687C33}"/>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Rectangle: Rounded Corners 7">
            <a:extLst>
              <a:ext uri="{FF2B5EF4-FFF2-40B4-BE49-F238E27FC236}">
                <a16:creationId xmlns:a16="http://schemas.microsoft.com/office/drawing/2014/main" id="{75E165E6-5E31-4743-80C8-C998D6F1ABBE}"/>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ectangle: Rounded Corners 8">
            <a:extLst>
              <a:ext uri="{FF2B5EF4-FFF2-40B4-BE49-F238E27FC236}">
                <a16:creationId xmlns:a16="http://schemas.microsoft.com/office/drawing/2014/main" id="{3B6B4887-5D04-4373-8330-6E339E85472D}"/>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Slide Number Placeholder 5">
            <a:extLst>
              <a:ext uri="{FF2B5EF4-FFF2-40B4-BE49-F238E27FC236}">
                <a16:creationId xmlns:a16="http://schemas.microsoft.com/office/drawing/2014/main" id="{887C17EE-BEE8-4D09-84F7-C393B9DACFD9}"/>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11" name="Rectangle 10">
            <a:hlinkClick r:id="rId2"/>
            <a:extLst>
              <a:ext uri="{FF2B5EF4-FFF2-40B4-BE49-F238E27FC236}">
                <a16:creationId xmlns:a16="http://schemas.microsoft.com/office/drawing/2014/main" id="{7D724341-95FF-40AC-AA23-07A99298CEE5}"/>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D5E2743B-AAAB-4BF9-B20A-3711DA5EEE65}"/>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Freeform 6">
            <a:extLst>
              <a:ext uri="{FF2B5EF4-FFF2-40B4-BE49-F238E27FC236}">
                <a16:creationId xmlns:a16="http://schemas.microsoft.com/office/drawing/2014/main" id="{9CAD456A-3D54-48EA-A0CF-96F015B49C36}"/>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Rectangle 13">
            <a:hlinkClick r:id="rId3"/>
            <a:extLst>
              <a:ext uri="{FF2B5EF4-FFF2-40B4-BE49-F238E27FC236}">
                <a16:creationId xmlns:a16="http://schemas.microsoft.com/office/drawing/2014/main" id="{10DD0404-DF9A-4F6C-BEBD-5CEFBF4263E6}"/>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5" name="Freeform 7">
            <a:extLst>
              <a:ext uri="{FF2B5EF4-FFF2-40B4-BE49-F238E27FC236}">
                <a16:creationId xmlns:a16="http://schemas.microsoft.com/office/drawing/2014/main" id="{839A46D6-1FD8-4F32-88B4-DD385553D841}"/>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6" name="Oval 15">
            <a:extLst>
              <a:ext uri="{FF2B5EF4-FFF2-40B4-BE49-F238E27FC236}">
                <a16:creationId xmlns:a16="http://schemas.microsoft.com/office/drawing/2014/main" id="{173F1B5A-B854-4E89-9CD1-4EE86A720F2A}"/>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hlinkClick r:id="rId4"/>
            <a:extLst>
              <a:ext uri="{FF2B5EF4-FFF2-40B4-BE49-F238E27FC236}">
                <a16:creationId xmlns:a16="http://schemas.microsoft.com/office/drawing/2014/main" id="{A1BD9509-49DC-4623-80AB-99001E763817}"/>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8" name="Freeform 8">
            <a:extLst>
              <a:ext uri="{FF2B5EF4-FFF2-40B4-BE49-F238E27FC236}">
                <a16:creationId xmlns:a16="http://schemas.microsoft.com/office/drawing/2014/main" id="{914B4CB1-C530-48ED-9913-91EB4B6FE685}"/>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9" name="Oval 18">
            <a:extLst>
              <a:ext uri="{FF2B5EF4-FFF2-40B4-BE49-F238E27FC236}">
                <a16:creationId xmlns:a16="http://schemas.microsoft.com/office/drawing/2014/main" id="{1728E1FD-C481-4535-99F8-76543530383E}"/>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 name="Group 19">
            <a:extLst>
              <a:ext uri="{FF2B5EF4-FFF2-40B4-BE49-F238E27FC236}">
                <a16:creationId xmlns:a16="http://schemas.microsoft.com/office/drawing/2014/main" id="{9195D94D-7828-4771-AB81-A6D3C73DC1DE}"/>
              </a:ext>
            </a:extLst>
          </p:cNvPr>
          <p:cNvGrpSpPr/>
          <p:nvPr userDrawn="1"/>
        </p:nvGrpSpPr>
        <p:grpSpPr>
          <a:xfrm>
            <a:off x="474709" y="420355"/>
            <a:ext cx="51266" cy="575008"/>
            <a:chOff x="447517" y="840709"/>
            <a:chExt cx="102546" cy="1150016"/>
          </a:xfrm>
        </p:grpSpPr>
        <p:sp>
          <p:nvSpPr>
            <p:cNvPr id="21" name="Oval 28">
              <a:extLst>
                <a:ext uri="{FF2B5EF4-FFF2-40B4-BE49-F238E27FC236}">
                  <a16:creationId xmlns:a16="http://schemas.microsoft.com/office/drawing/2014/main" id="{72F6553D-549C-4F9A-B50A-0D14EF076D2F}"/>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99672A2D-D652-492F-AD7C-D1C020949F9F}"/>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3" name="Oval 22">
              <a:extLst>
                <a:ext uri="{FF2B5EF4-FFF2-40B4-BE49-F238E27FC236}">
                  <a16:creationId xmlns:a16="http://schemas.microsoft.com/office/drawing/2014/main" id="{B28F3100-47C2-4D45-B756-9AE7C56EFD6A}"/>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4" name="Oval 23">
              <a:extLst>
                <a:ext uri="{FF2B5EF4-FFF2-40B4-BE49-F238E27FC236}">
                  <a16:creationId xmlns:a16="http://schemas.microsoft.com/office/drawing/2014/main" id="{B839DFC7-73C8-4111-BA90-2CC94D7BEE01}"/>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5" name="Group 24">
            <a:extLst>
              <a:ext uri="{FF2B5EF4-FFF2-40B4-BE49-F238E27FC236}">
                <a16:creationId xmlns:a16="http://schemas.microsoft.com/office/drawing/2014/main" id="{F6A83491-295B-4BBF-90B0-5073C1CB6054}"/>
              </a:ext>
            </a:extLst>
          </p:cNvPr>
          <p:cNvGrpSpPr/>
          <p:nvPr userDrawn="1"/>
        </p:nvGrpSpPr>
        <p:grpSpPr>
          <a:xfrm>
            <a:off x="11832638" y="6017187"/>
            <a:ext cx="51266" cy="575008"/>
            <a:chOff x="447517" y="840709"/>
            <a:chExt cx="102546" cy="1150016"/>
          </a:xfrm>
          <a:solidFill>
            <a:schemeClr val="bg1">
              <a:lumMod val="65000"/>
            </a:schemeClr>
          </a:solidFill>
        </p:grpSpPr>
        <p:sp>
          <p:nvSpPr>
            <p:cNvPr id="26" name="Oval 28">
              <a:extLst>
                <a:ext uri="{FF2B5EF4-FFF2-40B4-BE49-F238E27FC236}">
                  <a16:creationId xmlns:a16="http://schemas.microsoft.com/office/drawing/2014/main" id="{E4C9C773-6CA5-4933-B1EA-6F77B53908F4}"/>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1B107C5D-B6F0-44FD-85A9-72204CB34023}"/>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B0FAD0AC-691C-4250-88AC-9FE7A7583E0A}"/>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9" name="Oval 28">
              <a:extLst>
                <a:ext uri="{FF2B5EF4-FFF2-40B4-BE49-F238E27FC236}">
                  <a16:creationId xmlns:a16="http://schemas.microsoft.com/office/drawing/2014/main" id="{393AAFCC-8304-4982-81E6-E1E93C3FE74F}"/>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142338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 calcmode="lin" valueType="num">
                                      <p:cBhvr>
                                        <p:cTn id="27" dur="500" fill="hold"/>
                                        <p:tgtEl>
                                          <p:spTgt spid="9"/>
                                        </p:tgtEl>
                                        <p:attrNameLst>
                                          <p:attrName>style.rotation</p:attrName>
                                        </p:attrNameLst>
                                      </p:cBhvr>
                                      <p:tavLst>
                                        <p:tav tm="0">
                                          <p:val>
                                            <p:fltVal val="360"/>
                                          </p:val>
                                        </p:tav>
                                        <p:tav tm="100000">
                                          <p:val>
                                            <p:fltVal val="0"/>
                                          </p:val>
                                        </p:tav>
                                      </p:tavLst>
                                    </p:anim>
                                    <p:animEffect transition="in" filter="fade">
                                      <p:cBhvr>
                                        <p:cTn id="28" dur="500"/>
                                        <p:tgtEl>
                                          <p:spTgt spid="9"/>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5"/>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7"/>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8"/>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9"/>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1000" fill="hold"/>
                                        <p:tgtEl>
                                          <p:spTgt spid="3"/>
                                        </p:tgtEl>
                                        <p:attrNameLst>
                                          <p:attrName>ppt_x</p:attrName>
                                        </p:attrNameLst>
                                      </p:cBhvr>
                                      <p:tavLst>
                                        <p:tav tm="0">
                                          <p:val>
                                            <p:strVal val="#ppt_x"/>
                                          </p:val>
                                        </p:tav>
                                        <p:tav tm="100000">
                                          <p:val>
                                            <p:strVal val="#ppt_x"/>
                                          </p:val>
                                        </p:tav>
                                      </p:tavLst>
                                    </p:anim>
                                    <p:anim calcmode="lin" valueType="num">
                                      <p:cBhvr additive="base">
                                        <p:cTn id="40" dur="1000" fill="hold"/>
                                        <p:tgtEl>
                                          <p:spTgt spid="3"/>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 calcmode="lin" valueType="num">
                                      <p:cBhvr>
                                        <p:cTn id="45" dur="500" fill="hold"/>
                                        <p:tgtEl>
                                          <p:spTgt spid="19"/>
                                        </p:tgtEl>
                                        <p:attrNameLst>
                                          <p:attrName>style.rotation</p:attrName>
                                        </p:attrNameLst>
                                      </p:cBhvr>
                                      <p:tavLst>
                                        <p:tav tm="0">
                                          <p:val>
                                            <p:fltVal val="360"/>
                                          </p:val>
                                        </p:tav>
                                        <p:tav tm="100000">
                                          <p:val>
                                            <p:fltVal val="0"/>
                                          </p:val>
                                        </p:tav>
                                      </p:tavLst>
                                    </p:anim>
                                    <p:animEffect transition="in" filter="fade">
                                      <p:cBhvr>
                                        <p:cTn id="46" dur="500"/>
                                        <p:tgtEl>
                                          <p:spTgt spid="19"/>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 calcmode="lin" valueType="num">
                                      <p:cBhvr>
                                        <p:cTn id="51" dur="500" fill="hold"/>
                                        <p:tgtEl>
                                          <p:spTgt spid="18"/>
                                        </p:tgtEl>
                                        <p:attrNameLst>
                                          <p:attrName>style.rotation</p:attrName>
                                        </p:attrNameLst>
                                      </p:cBhvr>
                                      <p:tavLst>
                                        <p:tav tm="0">
                                          <p:val>
                                            <p:fltVal val="360"/>
                                          </p:val>
                                        </p:tav>
                                        <p:tav tm="100000">
                                          <p:val>
                                            <p:fltVal val="0"/>
                                          </p:val>
                                        </p:tav>
                                      </p:tavLst>
                                    </p:anim>
                                    <p:animEffect transition="in" filter="fade">
                                      <p:cBhvr>
                                        <p:cTn id="52" dur="500"/>
                                        <p:tgtEl>
                                          <p:spTgt spid="18"/>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 calcmode="lin" valueType="num">
                                      <p:cBhvr>
                                        <p:cTn id="57" dur="500" fill="hold"/>
                                        <p:tgtEl>
                                          <p:spTgt spid="12"/>
                                        </p:tgtEl>
                                        <p:attrNameLst>
                                          <p:attrName>style.rotation</p:attrName>
                                        </p:attrNameLst>
                                      </p:cBhvr>
                                      <p:tavLst>
                                        <p:tav tm="0">
                                          <p:val>
                                            <p:fltVal val="360"/>
                                          </p:val>
                                        </p:tav>
                                        <p:tav tm="100000">
                                          <p:val>
                                            <p:fltVal val="0"/>
                                          </p:val>
                                        </p:tav>
                                      </p:tavLst>
                                    </p:anim>
                                    <p:animEffect transition="in" filter="fade">
                                      <p:cBhvr>
                                        <p:cTn id="58" dur="500"/>
                                        <p:tgtEl>
                                          <p:spTgt spid="12"/>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 calcmode="lin" valueType="num">
                                      <p:cBhvr>
                                        <p:cTn id="63" dur="500" fill="hold"/>
                                        <p:tgtEl>
                                          <p:spTgt spid="13"/>
                                        </p:tgtEl>
                                        <p:attrNameLst>
                                          <p:attrName>style.rotation</p:attrName>
                                        </p:attrNameLst>
                                      </p:cBhvr>
                                      <p:tavLst>
                                        <p:tav tm="0">
                                          <p:val>
                                            <p:fltVal val="360"/>
                                          </p:val>
                                        </p:tav>
                                        <p:tav tm="100000">
                                          <p:val>
                                            <p:fltVal val="0"/>
                                          </p:val>
                                        </p:tav>
                                      </p:tavLst>
                                    </p:anim>
                                    <p:animEffect transition="in" filter="fade">
                                      <p:cBhvr>
                                        <p:cTn id="64" dur="500"/>
                                        <p:tgtEl>
                                          <p:spTgt spid="13"/>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 calcmode="lin" valueType="num">
                                      <p:cBhvr>
                                        <p:cTn id="69" dur="500" fill="hold"/>
                                        <p:tgtEl>
                                          <p:spTgt spid="16"/>
                                        </p:tgtEl>
                                        <p:attrNameLst>
                                          <p:attrName>style.rotation</p:attrName>
                                        </p:attrNameLst>
                                      </p:cBhvr>
                                      <p:tavLst>
                                        <p:tav tm="0">
                                          <p:val>
                                            <p:fltVal val="360"/>
                                          </p:val>
                                        </p:tav>
                                        <p:tav tm="100000">
                                          <p:val>
                                            <p:fltVal val="0"/>
                                          </p:val>
                                        </p:tav>
                                      </p:tavLst>
                                    </p:anim>
                                    <p:animEffect transition="in" filter="fade">
                                      <p:cBhvr>
                                        <p:cTn id="70" dur="500"/>
                                        <p:tgtEl>
                                          <p:spTgt spid="16"/>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 calcmode="lin" valueType="num">
                                      <p:cBhvr>
                                        <p:cTn id="75" dur="500" fill="hold"/>
                                        <p:tgtEl>
                                          <p:spTgt spid="15"/>
                                        </p:tgtEl>
                                        <p:attrNameLst>
                                          <p:attrName>style.rotation</p:attrName>
                                        </p:attrNameLst>
                                      </p:cBhvr>
                                      <p:tavLst>
                                        <p:tav tm="0">
                                          <p:val>
                                            <p:fltVal val="360"/>
                                          </p:val>
                                        </p:tav>
                                        <p:tav tm="100000">
                                          <p:val>
                                            <p:fltVal val="0"/>
                                          </p:val>
                                        </p:tav>
                                      </p:tavLst>
                                    </p:anim>
                                    <p:animEffect transition="in" filter="fade">
                                      <p:cBhvr>
                                        <p:cTn id="7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 grpId="1" animBg="1"/>
      <p:bldP spid="7" grpId="0" animBg="1"/>
      <p:bldP spid="7" grpId="1" animBg="1"/>
      <p:bldP spid="8" grpId="0" animBg="1"/>
      <p:bldP spid="8" grpId="1" animBg="1"/>
      <p:bldP spid="9" grpId="0" animBg="1"/>
      <p:bldP spid="9" grpId="1" animBg="1"/>
      <p:bldP spid="12" grpId="0" animBg="1"/>
      <p:bldP spid="13" grpId="0" animBg="1"/>
      <p:bldP spid="15" grpId="0" animBg="1"/>
      <p:bldP spid="16" grpId="0" animBg="1"/>
      <p:bldP spid="18" grpId="0" animBg="1"/>
      <p:bldP spid="19" grpId="0" animBg="1"/>
    </p:bld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8BAC87-3241-4F5C-B639-A640855799BC}"/>
              </a:ext>
            </a:extLst>
          </p:cNvPr>
          <p:cNvSpPr>
            <a:spLocks noGrp="1"/>
          </p:cNvSpPr>
          <p:nvPr>
            <p:ph type="pic" sz="quarter" idx="10"/>
          </p:nvPr>
        </p:nvSpPr>
        <p:spPr>
          <a:xfrm>
            <a:off x="1010312" y="-1"/>
            <a:ext cx="5085688" cy="6858000"/>
          </a:xfrm>
          <a:custGeom>
            <a:avLst/>
            <a:gdLst>
              <a:gd name="connsiteX0" fmla="*/ 0 w 7861250"/>
              <a:gd name="connsiteY0" fmla="*/ 0 h 13716000"/>
              <a:gd name="connsiteX1" fmla="*/ 7861250 w 7861250"/>
              <a:gd name="connsiteY1" fmla="*/ 0 h 13716000"/>
              <a:gd name="connsiteX2" fmla="*/ 7861250 w 7861250"/>
              <a:gd name="connsiteY2" fmla="*/ 13716000 h 13716000"/>
              <a:gd name="connsiteX3" fmla="*/ 0 w 786125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7861250" h="13716000">
                <a:moveTo>
                  <a:pt x="0" y="0"/>
                </a:moveTo>
                <a:lnTo>
                  <a:pt x="7861250" y="0"/>
                </a:lnTo>
                <a:lnTo>
                  <a:pt x="7861250" y="13716000"/>
                </a:lnTo>
                <a:lnTo>
                  <a:pt x="0" y="13716000"/>
                </a:lnTo>
                <a:close/>
              </a:path>
            </a:pathLst>
          </a:custGeom>
          <a:pattFill prst="pct60">
            <a:fgClr>
              <a:schemeClr val="bg1"/>
            </a:fgClr>
            <a:bgClr>
              <a:schemeClr val="bg1">
                <a:lumMod val="85000"/>
              </a:schemeClr>
            </a:bgClr>
          </a:pattFill>
          <a:effectLst>
            <a:outerShdw blurRad="533400" dist="342900" algn="l" rotWithShape="0">
              <a:schemeClr val="bg1">
                <a:lumMod val="65000"/>
                <a:alpha val="25000"/>
              </a:schemeClr>
            </a:outerShdw>
          </a:effectLst>
        </p:spPr>
        <p:txBody>
          <a:bodyPr wrap="square">
            <a:noAutofit/>
          </a:bodyPr>
          <a:lstStyle/>
          <a:p>
            <a:endParaRPr lang="en-US"/>
          </a:p>
        </p:txBody>
      </p:sp>
      <p:sp useBgFill="1">
        <p:nvSpPr>
          <p:cNvPr id="4" name="Rectangle 3">
            <a:extLst>
              <a:ext uri="{FF2B5EF4-FFF2-40B4-BE49-F238E27FC236}">
                <a16:creationId xmlns:a16="http://schemas.microsoft.com/office/drawing/2014/main" id="{376A4451-BBCC-49CB-9E90-0E737FACCAEC}"/>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Rectangle 10">
            <a:hlinkClick r:id="rId2"/>
            <a:extLst>
              <a:ext uri="{FF2B5EF4-FFF2-40B4-BE49-F238E27FC236}">
                <a16:creationId xmlns:a16="http://schemas.microsoft.com/office/drawing/2014/main" id="{1BE23ACA-EE49-46B6-8012-CCE33C0F136C}"/>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4" name="Rectangle 13">
            <a:hlinkClick r:id="rId3"/>
            <a:extLst>
              <a:ext uri="{FF2B5EF4-FFF2-40B4-BE49-F238E27FC236}">
                <a16:creationId xmlns:a16="http://schemas.microsoft.com/office/drawing/2014/main" id="{759FB71E-8035-4847-A770-A4BD067A7A13}"/>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7" name="Rectangle 16">
            <a:hlinkClick r:id="rId4"/>
            <a:extLst>
              <a:ext uri="{FF2B5EF4-FFF2-40B4-BE49-F238E27FC236}">
                <a16:creationId xmlns:a16="http://schemas.microsoft.com/office/drawing/2014/main" id="{6929B9C6-409E-4E42-A97E-3B8CF158ACB2}"/>
              </a:ext>
            </a:extLst>
          </p:cNvPr>
          <p:cNvSpPr/>
          <p:nvPr userDrawn="1"/>
        </p:nvSpPr>
        <p:spPr>
          <a:xfrm>
            <a:off x="11679862" y="3723145"/>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grpSp>
        <p:nvGrpSpPr>
          <p:cNvPr id="25" name="Group 24">
            <a:extLst>
              <a:ext uri="{FF2B5EF4-FFF2-40B4-BE49-F238E27FC236}">
                <a16:creationId xmlns:a16="http://schemas.microsoft.com/office/drawing/2014/main" id="{1A9A9EBC-17E4-4A2F-B8DF-62894F2887D1}"/>
              </a:ext>
            </a:extLst>
          </p:cNvPr>
          <p:cNvGrpSpPr/>
          <p:nvPr userDrawn="1"/>
        </p:nvGrpSpPr>
        <p:grpSpPr>
          <a:xfrm>
            <a:off x="11832638" y="6017187"/>
            <a:ext cx="51266" cy="575008"/>
            <a:chOff x="447517" y="840709"/>
            <a:chExt cx="102546" cy="1150016"/>
          </a:xfrm>
          <a:solidFill>
            <a:schemeClr val="tx1"/>
          </a:solidFill>
        </p:grpSpPr>
        <p:sp>
          <p:nvSpPr>
            <p:cNvPr id="26" name="Oval 28">
              <a:extLst>
                <a:ext uri="{FF2B5EF4-FFF2-40B4-BE49-F238E27FC236}">
                  <a16:creationId xmlns:a16="http://schemas.microsoft.com/office/drawing/2014/main" id="{AE06B2F3-707F-4D57-A8E4-90340E918F54}"/>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BF7AA1B-2687-401C-8A03-F728D99C4D9D}"/>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16595DF0-A0F6-46F9-B076-14766A0B977B}"/>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9" name="Oval 28">
              <a:extLst>
                <a:ext uri="{FF2B5EF4-FFF2-40B4-BE49-F238E27FC236}">
                  <a16:creationId xmlns:a16="http://schemas.microsoft.com/office/drawing/2014/main" id="{D196591C-A0AB-4BBC-A782-F07C59083F79}"/>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413829008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8BAC87-3241-4F5C-B639-A640855799BC}"/>
              </a:ext>
            </a:extLst>
          </p:cNvPr>
          <p:cNvSpPr>
            <a:spLocks noGrp="1"/>
          </p:cNvSpPr>
          <p:nvPr>
            <p:ph type="pic" sz="quarter" idx="10"/>
          </p:nvPr>
        </p:nvSpPr>
        <p:spPr>
          <a:xfrm>
            <a:off x="1010312" y="-1"/>
            <a:ext cx="10514231" cy="6858000"/>
          </a:xfrm>
          <a:custGeom>
            <a:avLst/>
            <a:gdLst>
              <a:gd name="connsiteX0" fmla="*/ 0 w 7861250"/>
              <a:gd name="connsiteY0" fmla="*/ 0 h 13716000"/>
              <a:gd name="connsiteX1" fmla="*/ 7861250 w 7861250"/>
              <a:gd name="connsiteY1" fmla="*/ 0 h 13716000"/>
              <a:gd name="connsiteX2" fmla="*/ 7861250 w 7861250"/>
              <a:gd name="connsiteY2" fmla="*/ 13716000 h 13716000"/>
              <a:gd name="connsiteX3" fmla="*/ 0 w 786125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7861250" h="13716000">
                <a:moveTo>
                  <a:pt x="0" y="0"/>
                </a:moveTo>
                <a:lnTo>
                  <a:pt x="7861250" y="0"/>
                </a:lnTo>
                <a:lnTo>
                  <a:pt x="7861250" y="13716000"/>
                </a:lnTo>
                <a:lnTo>
                  <a:pt x="0" y="13716000"/>
                </a:lnTo>
                <a:close/>
              </a:path>
            </a:pathLst>
          </a:custGeom>
          <a:pattFill prst="pct60">
            <a:fgClr>
              <a:schemeClr val="bg1"/>
            </a:fgClr>
            <a:bgClr>
              <a:schemeClr val="bg1">
                <a:lumMod val="85000"/>
              </a:schemeClr>
            </a:bgClr>
          </a:pattFill>
          <a:effectLst>
            <a:outerShdw blurRad="533400" dist="342900" algn="l" rotWithShape="0">
              <a:schemeClr val="bg1">
                <a:lumMod val="65000"/>
                <a:alpha val="25000"/>
              </a:schemeClr>
            </a:outerShdw>
          </a:effectLst>
        </p:spPr>
        <p:txBody>
          <a:bodyPr wrap="square">
            <a:noAutofit/>
          </a:bodyPr>
          <a:lstStyle/>
          <a:p>
            <a:endParaRPr lang="en-US"/>
          </a:p>
        </p:txBody>
      </p:sp>
      <p:sp>
        <p:nvSpPr>
          <p:cNvPr id="3" name="TextBox 2">
            <a:extLst>
              <a:ext uri="{FF2B5EF4-FFF2-40B4-BE49-F238E27FC236}">
                <a16:creationId xmlns:a16="http://schemas.microsoft.com/office/drawing/2014/main" id="{93CF6EA8-674C-464C-A1DC-CEF3103C36AF}"/>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4" name="Rectangle 3">
            <a:extLst>
              <a:ext uri="{FF2B5EF4-FFF2-40B4-BE49-F238E27FC236}">
                <a16:creationId xmlns:a16="http://schemas.microsoft.com/office/drawing/2014/main" id="{FFD5C3F5-9361-4BA9-A4F0-CF85D3E15C9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2EF3A119-CD16-4B40-A7DA-56868C80B7C3}"/>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55DD5BAB-26EE-4E40-A07F-EE2A99C7F76C}"/>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Rectangle: Rounded Corners 7">
            <a:extLst>
              <a:ext uri="{FF2B5EF4-FFF2-40B4-BE49-F238E27FC236}">
                <a16:creationId xmlns:a16="http://schemas.microsoft.com/office/drawing/2014/main" id="{C37A6513-1575-4AD0-B96D-8FFFABCF4BE5}"/>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ectangle: Rounded Corners 8">
            <a:extLst>
              <a:ext uri="{FF2B5EF4-FFF2-40B4-BE49-F238E27FC236}">
                <a16:creationId xmlns:a16="http://schemas.microsoft.com/office/drawing/2014/main" id="{0AF40DB0-1C6F-4920-8F83-D69E3F7DA209}"/>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Slide Number Placeholder 5">
            <a:extLst>
              <a:ext uri="{FF2B5EF4-FFF2-40B4-BE49-F238E27FC236}">
                <a16:creationId xmlns:a16="http://schemas.microsoft.com/office/drawing/2014/main" id="{1384D54B-3729-4BBF-8DBD-D8EB13DCE93A}"/>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11" name="Rectangle 10">
            <a:hlinkClick r:id="rId2"/>
            <a:extLst>
              <a:ext uri="{FF2B5EF4-FFF2-40B4-BE49-F238E27FC236}">
                <a16:creationId xmlns:a16="http://schemas.microsoft.com/office/drawing/2014/main" id="{B3FD321E-ADF1-4BB3-B7A9-FD8040CD23F9}"/>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49267E4C-8CBD-4F29-AF22-8BA56D59385E}"/>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Freeform 6">
            <a:extLst>
              <a:ext uri="{FF2B5EF4-FFF2-40B4-BE49-F238E27FC236}">
                <a16:creationId xmlns:a16="http://schemas.microsoft.com/office/drawing/2014/main" id="{46E3C9DC-38C5-4F2D-9236-C1BE14D20352}"/>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Rectangle 13">
            <a:hlinkClick r:id="rId3"/>
            <a:extLst>
              <a:ext uri="{FF2B5EF4-FFF2-40B4-BE49-F238E27FC236}">
                <a16:creationId xmlns:a16="http://schemas.microsoft.com/office/drawing/2014/main" id="{DC3EF9A6-A5EA-43CF-9EC4-881939F2452D}"/>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5" name="Freeform 7">
            <a:extLst>
              <a:ext uri="{FF2B5EF4-FFF2-40B4-BE49-F238E27FC236}">
                <a16:creationId xmlns:a16="http://schemas.microsoft.com/office/drawing/2014/main" id="{3FC23833-4ECC-4E05-9C39-4BFD458C2048}"/>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6" name="Oval 15">
            <a:extLst>
              <a:ext uri="{FF2B5EF4-FFF2-40B4-BE49-F238E27FC236}">
                <a16:creationId xmlns:a16="http://schemas.microsoft.com/office/drawing/2014/main" id="{A906857B-005A-430C-A21D-BB97D2C50A83}"/>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hlinkClick r:id="rId4"/>
            <a:extLst>
              <a:ext uri="{FF2B5EF4-FFF2-40B4-BE49-F238E27FC236}">
                <a16:creationId xmlns:a16="http://schemas.microsoft.com/office/drawing/2014/main" id="{D3D9DC86-C5DA-46B8-B0D0-2393ECEC64F2}"/>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8" name="Freeform 8">
            <a:extLst>
              <a:ext uri="{FF2B5EF4-FFF2-40B4-BE49-F238E27FC236}">
                <a16:creationId xmlns:a16="http://schemas.microsoft.com/office/drawing/2014/main" id="{C2B77D94-1F4F-46D8-95EB-5F927526D7BE}"/>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9" name="Oval 18">
            <a:extLst>
              <a:ext uri="{FF2B5EF4-FFF2-40B4-BE49-F238E27FC236}">
                <a16:creationId xmlns:a16="http://schemas.microsoft.com/office/drawing/2014/main" id="{EED924EF-5E47-4C58-941E-8DD855EDCF49}"/>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 name="Group 19">
            <a:extLst>
              <a:ext uri="{FF2B5EF4-FFF2-40B4-BE49-F238E27FC236}">
                <a16:creationId xmlns:a16="http://schemas.microsoft.com/office/drawing/2014/main" id="{DB6D6C9A-40E1-4623-A19F-8C8856D465B3}"/>
              </a:ext>
            </a:extLst>
          </p:cNvPr>
          <p:cNvGrpSpPr/>
          <p:nvPr userDrawn="1"/>
        </p:nvGrpSpPr>
        <p:grpSpPr>
          <a:xfrm>
            <a:off x="474709" y="420355"/>
            <a:ext cx="51266" cy="575008"/>
            <a:chOff x="447517" y="840709"/>
            <a:chExt cx="102546" cy="1150016"/>
          </a:xfrm>
        </p:grpSpPr>
        <p:sp>
          <p:nvSpPr>
            <p:cNvPr id="21" name="Oval 28">
              <a:extLst>
                <a:ext uri="{FF2B5EF4-FFF2-40B4-BE49-F238E27FC236}">
                  <a16:creationId xmlns:a16="http://schemas.microsoft.com/office/drawing/2014/main" id="{BA853D5F-6F29-44D7-B8F6-EDB7FC0A8946}"/>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BAEAE573-5014-4F96-9704-54870EFA95B6}"/>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3" name="Oval 22">
              <a:extLst>
                <a:ext uri="{FF2B5EF4-FFF2-40B4-BE49-F238E27FC236}">
                  <a16:creationId xmlns:a16="http://schemas.microsoft.com/office/drawing/2014/main" id="{081BD399-FB73-4E02-BD99-E01451C27634}"/>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4" name="Oval 23">
              <a:extLst>
                <a:ext uri="{FF2B5EF4-FFF2-40B4-BE49-F238E27FC236}">
                  <a16:creationId xmlns:a16="http://schemas.microsoft.com/office/drawing/2014/main" id="{F1929FFE-343F-429E-8981-46E6C207A52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5" name="Group 24">
            <a:extLst>
              <a:ext uri="{FF2B5EF4-FFF2-40B4-BE49-F238E27FC236}">
                <a16:creationId xmlns:a16="http://schemas.microsoft.com/office/drawing/2014/main" id="{A5EE284E-9693-456A-9421-25185467C6A2}"/>
              </a:ext>
            </a:extLst>
          </p:cNvPr>
          <p:cNvGrpSpPr/>
          <p:nvPr userDrawn="1"/>
        </p:nvGrpSpPr>
        <p:grpSpPr>
          <a:xfrm>
            <a:off x="11832638" y="6017187"/>
            <a:ext cx="51266" cy="575008"/>
            <a:chOff x="447517" y="840709"/>
            <a:chExt cx="102546" cy="1150016"/>
          </a:xfrm>
          <a:solidFill>
            <a:schemeClr val="bg1">
              <a:lumMod val="65000"/>
            </a:schemeClr>
          </a:solidFill>
        </p:grpSpPr>
        <p:sp>
          <p:nvSpPr>
            <p:cNvPr id="26" name="Oval 28">
              <a:extLst>
                <a:ext uri="{FF2B5EF4-FFF2-40B4-BE49-F238E27FC236}">
                  <a16:creationId xmlns:a16="http://schemas.microsoft.com/office/drawing/2014/main" id="{C3B9FC2E-9A94-4A66-BD64-0AFB21069201}"/>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10ED70DD-EA4A-4122-8D5D-2E2D1997D27D}"/>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FB45E7CD-DFA7-4E3E-B1FA-BE6BE63C94CF}"/>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9" name="Oval 28">
              <a:extLst>
                <a:ext uri="{FF2B5EF4-FFF2-40B4-BE49-F238E27FC236}">
                  <a16:creationId xmlns:a16="http://schemas.microsoft.com/office/drawing/2014/main" id="{0B7AF3E0-EDD1-485A-8F04-A95F1704B72C}"/>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302050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 calcmode="lin" valueType="num">
                                      <p:cBhvr>
                                        <p:cTn id="27" dur="500" fill="hold"/>
                                        <p:tgtEl>
                                          <p:spTgt spid="9"/>
                                        </p:tgtEl>
                                        <p:attrNameLst>
                                          <p:attrName>style.rotation</p:attrName>
                                        </p:attrNameLst>
                                      </p:cBhvr>
                                      <p:tavLst>
                                        <p:tav tm="0">
                                          <p:val>
                                            <p:fltVal val="360"/>
                                          </p:val>
                                        </p:tav>
                                        <p:tav tm="100000">
                                          <p:val>
                                            <p:fltVal val="0"/>
                                          </p:val>
                                        </p:tav>
                                      </p:tavLst>
                                    </p:anim>
                                    <p:animEffect transition="in" filter="fade">
                                      <p:cBhvr>
                                        <p:cTn id="28" dur="500"/>
                                        <p:tgtEl>
                                          <p:spTgt spid="9"/>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5"/>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7"/>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8"/>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9"/>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1000" fill="hold"/>
                                        <p:tgtEl>
                                          <p:spTgt spid="3"/>
                                        </p:tgtEl>
                                        <p:attrNameLst>
                                          <p:attrName>ppt_x</p:attrName>
                                        </p:attrNameLst>
                                      </p:cBhvr>
                                      <p:tavLst>
                                        <p:tav tm="0">
                                          <p:val>
                                            <p:strVal val="#ppt_x"/>
                                          </p:val>
                                        </p:tav>
                                        <p:tav tm="100000">
                                          <p:val>
                                            <p:strVal val="#ppt_x"/>
                                          </p:val>
                                        </p:tav>
                                      </p:tavLst>
                                    </p:anim>
                                    <p:anim calcmode="lin" valueType="num">
                                      <p:cBhvr additive="base">
                                        <p:cTn id="40" dur="1000" fill="hold"/>
                                        <p:tgtEl>
                                          <p:spTgt spid="3"/>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 calcmode="lin" valueType="num">
                                      <p:cBhvr>
                                        <p:cTn id="45" dur="500" fill="hold"/>
                                        <p:tgtEl>
                                          <p:spTgt spid="19"/>
                                        </p:tgtEl>
                                        <p:attrNameLst>
                                          <p:attrName>style.rotation</p:attrName>
                                        </p:attrNameLst>
                                      </p:cBhvr>
                                      <p:tavLst>
                                        <p:tav tm="0">
                                          <p:val>
                                            <p:fltVal val="360"/>
                                          </p:val>
                                        </p:tav>
                                        <p:tav tm="100000">
                                          <p:val>
                                            <p:fltVal val="0"/>
                                          </p:val>
                                        </p:tav>
                                      </p:tavLst>
                                    </p:anim>
                                    <p:animEffect transition="in" filter="fade">
                                      <p:cBhvr>
                                        <p:cTn id="46" dur="500"/>
                                        <p:tgtEl>
                                          <p:spTgt spid="19"/>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 calcmode="lin" valueType="num">
                                      <p:cBhvr>
                                        <p:cTn id="51" dur="500" fill="hold"/>
                                        <p:tgtEl>
                                          <p:spTgt spid="18"/>
                                        </p:tgtEl>
                                        <p:attrNameLst>
                                          <p:attrName>style.rotation</p:attrName>
                                        </p:attrNameLst>
                                      </p:cBhvr>
                                      <p:tavLst>
                                        <p:tav tm="0">
                                          <p:val>
                                            <p:fltVal val="360"/>
                                          </p:val>
                                        </p:tav>
                                        <p:tav tm="100000">
                                          <p:val>
                                            <p:fltVal val="0"/>
                                          </p:val>
                                        </p:tav>
                                      </p:tavLst>
                                    </p:anim>
                                    <p:animEffect transition="in" filter="fade">
                                      <p:cBhvr>
                                        <p:cTn id="52" dur="500"/>
                                        <p:tgtEl>
                                          <p:spTgt spid="18"/>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 calcmode="lin" valueType="num">
                                      <p:cBhvr>
                                        <p:cTn id="57" dur="500" fill="hold"/>
                                        <p:tgtEl>
                                          <p:spTgt spid="12"/>
                                        </p:tgtEl>
                                        <p:attrNameLst>
                                          <p:attrName>style.rotation</p:attrName>
                                        </p:attrNameLst>
                                      </p:cBhvr>
                                      <p:tavLst>
                                        <p:tav tm="0">
                                          <p:val>
                                            <p:fltVal val="360"/>
                                          </p:val>
                                        </p:tav>
                                        <p:tav tm="100000">
                                          <p:val>
                                            <p:fltVal val="0"/>
                                          </p:val>
                                        </p:tav>
                                      </p:tavLst>
                                    </p:anim>
                                    <p:animEffect transition="in" filter="fade">
                                      <p:cBhvr>
                                        <p:cTn id="58" dur="500"/>
                                        <p:tgtEl>
                                          <p:spTgt spid="12"/>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 calcmode="lin" valueType="num">
                                      <p:cBhvr>
                                        <p:cTn id="63" dur="500" fill="hold"/>
                                        <p:tgtEl>
                                          <p:spTgt spid="13"/>
                                        </p:tgtEl>
                                        <p:attrNameLst>
                                          <p:attrName>style.rotation</p:attrName>
                                        </p:attrNameLst>
                                      </p:cBhvr>
                                      <p:tavLst>
                                        <p:tav tm="0">
                                          <p:val>
                                            <p:fltVal val="360"/>
                                          </p:val>
                                        </p:tav>
                                        <p:tav tm="100000">
                                          <p:val>
                                            <p:fltVal val="0"/>
                                          </p:val>
                                        </p:tav>
                                      </p:tavLst>
                                    </p:anim>
                                    <p:animEffect transition="in" filter="fade">
                                      <p:cBhvr>
                                        <p:cTn id="64" dur="500"/>
                                        <p:tgtEl>
                                          <p:spTgt spid="13"/>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 calcmode="lin" valueType="num">
                                      <p:cBhvr>
                                        <p:cTn id="69" dur="500" fill="hold"/>
                                        <p:tgtEl>
                                          <p:spTgt spid="16"/>
                                        </p:tgtEl>
                                        <p:attrNameLst>
                                          <p:attrName>style.rotation</p:attrName>
                                        </p:attrNameLst>
                                      </p:cBhvr>
                                      <p:tavLst>
                                        <p:tav tm="0">
                                          <p:val>
                                            <p:fltVal val="360"/>
                                          </p:val>
                                        </p:tav>
                                        <p:tav tm="100000">
                                          <p:val>
                                            <p:fltVal val="0"/>
                                          </p:val>
                                        </p:tav>
                                      </p:tavLst>
                                    </p:anim>
                                    <p:animEffect transition="in" filter="fade">
                                      <p:cBhvr>
                                        <p:cTn id="70" dur="500"/>
                                        <p:tgtEl>
                                          <p:spTgt spid="16"/>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 calcmode="lin" valueType="num">
                                      <p:cBhvr>
                                        <p:cTn id="75" dur="500" fill="hold"/>
                                        <p:tgtEl>
                                          <p:spTgt spid="15"/>
                                        </p:tgtEl>
                                        <p:attrNameLst>
                                          <p:attrName>style.rotation</p:attrName>
                                        </p:attrNameLst>
                                      </p:cBhvr>
                                      <p:tavLst>
                                        <p:tav tm="0">
                                          <p:val>
                                            <p:fltVal val="360"/>
                                          </p:val>
                                        </p:tav>
                                        <p:tav tm="100000">
                                          <p:val>
                                            <p:fltVal val="0"/>
                                          </p:val>
                                        </p:tav>
                                      </p:tavLst>
                                    </p:anim>
                                    <p:animEffect transition="in" filter="fade">
                                      <p:cBhvr>
                                        <p:cTn id="7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 grpId="1" animBg="1"/>
      <p:bldP spid="7" grpId="0" animBg="1"/>
      <p:bldP spid="7" grpId="1" animBg="1"/>
      <p:bldP spid="8" grpId="0" animBg="1"/>
      <p:bldP spid="8" grpId="1" animBg="1"/>
      <p:bldP spid="9" grpId="0" animBg="1"/>
      <p:bldP spid="9" grpId="1" animBg="1"/>
      <p:bldP spid="12" grpId="0" animBg="1"/>
      <p:bldP spid="13" grpId="0" animBg="1"/>
      <p:bldP spid="15" grpId="0" animBg="1"/>
      <p:bldP spid="16" grpId="0" animBg="1"/>
      <p:bldP spid="18" grpId="0" animBg="1"/>
      <p:bldP spid="19" grpId="0" animBg="1"/>
    </p:bld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127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a:solidFill>
            <a:srgbClr val="F1131E"/>
          </a:solidFill>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2092395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299589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 calcmode="lin" valueType="num">
                                      <p:cBhvr>
                                        <p:cTn id="15" dur="500" fill="hold"/>
                                        <p:tgtEl>
                                          <p:spTgt spid="16"/>
                                        </p:tgtEl>
                                        <p:attrNameLst>
                                          <p:attrName>style.rotation</p:attrName>
                                        </p:attrNameLst>
                                      </p:cBhvr>
                                      <p:tavLst>
                                        <p:tav tm="0">
                                          <p:val>
                                            <p:fltVal val="360"/>
                                          </p:val>
                                        </p:tav>
                                        <p:tav tm="100000">
                                          <p:val>
                                            <p:fltVal val="0"/>
                                          </p:val>
                                        </p:tav>
                                      </p:tavLst>
                                    </p:anim>
                                    <p:animEffect transition="in" filter="fade">
                                      <p:cBhvr>
                                        <p:cTn id="16" dur="500"/>
                                        <p:tgtEl>
                                          <p:spTgt spid="16"/>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style.rotation</p:attrName>
                                        </p:attrNameLst>
                                      </p:cBhvr>
                                      <p:tavLst>
                                        <p:tav tm="0">
                                          <p:val>
                                            <p:fltVal val="360"/>
                                          </p:val>
                                        </p:tav>
                                        <p:tav tm="100000">
                                          <p:val>
                                            <p:fltVal val="0"/>
                                          </p:val>
                                        </p:tav>
                                      </p:tavLst>
                                    </p:anim>
                                    <p:animEffect transition="in" filter="fade">
                                      <p:cBhvr>
                                        <p:cTn id="22" dur="500"/>
                                        <p:tgtEl>
                                          <p:spTgt spid="10"/>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 calcmode="lin" valueType="num">
                                      <p:cBhvr>
                                        <p:cTn id="27" dur="500" fill="hold"/>
                                        <p:tgtEl>
                                          <p:spTgt spid="11"/>
                                        </p:tgtEl>
                                        <p:attrNameLst>
                                          <p:attrName>style.rotation</p:attrName>
                                        </p:attrNameLst>
                                      </p:cBhvr>
                                      <p:tavLst>
                                        <p:tav tm="0">
                                          <p:val>
                                            <p:fltVal val="360"/>
                                          </p:val>
                                        </p:tav>
                                        <p:tav tm="100000">
                                          <p:val>
                                            <p:fltVal val="0"/>
                                          </p:val>
                                        </p:tav>
                                      </p:tavLst>
                                    </p:anim>
                                    <p:animEffect transition="in" filter="fade">
                                      <p:cBhvr>
                                        <p:cTn id="28" dur="500"/>
                                        <p:tgtEl>
                                          <p:spTgt spid="11"/>
                                        </p:tgtEl>
                                      </p:cBhvr>
                                    </p:animEffect>
                                  </p:childTnLst>
                                </p:cTn>
                              </p:par>
                              <p:par>
                                <p:cTn id="29" presetID="49" presetClass="entr" presetSubtype="0" decel="100000" fill="hold" grpId="0" nodeType="withEffect">
                                  <p:stCondLst>
                                    <p:cond delay="40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 calcmode="lin" valueType="num">
                                      <p:cBhvr>
                                        <p:cTn id="33" dur="500" fill="hold"/>
                                        <p:tgtEl>
                                          <p:spTgt spid="14"/>
                                        </p:tgtEl>
                                        <p:attrNameLst>
                                          <p:attrName>style.rotation</p:attrName>
                                        </p:attrNameLst>
                                      </p:cBhvr>
                                      <p:tavLst>
                                        <p:tav tm="0">
                                          <p:val>
                                            <p:fltVal val="360"/>
                                          </p:val>
                                        </p:tav>
                                        <p:tav tm="100000">
                                          <p:val>
                                            <p:fltVal val="0"/>
                                          </p:val>
                                        </p:tav>
                                      </p:tavLst>
                                    </p:anim>
                                    <p:animEffect transition="in" filter="fade">
                                      <p:cBhvr>
                                        <p:cTn id="34" dur="500"/>
                                        <p:tgtEl>
                                          <p:spTgt spid="14"/>
                                        </p:tgtEl>
                                      </p:cBhvr>
                                    </p:animEffect>
                                  </p:childTnLst>
                                </p:cTn>
                              </p:par>
                              <p:par>
                                <p:cTn id="35" presetID="49" presetClass="entr" presetSubtype="0" decel="100000" fill="hold" grpId="0" nodeType="withEffect">
                                  <p:stCondLst>
                                    <p:cond delay="5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 calcmode="lin" valueType="num">
                                      <p:cBhvr>
                                        <p:cTn id="39" dur="500" fill="hold"/>
                                        <p:tgtEl>
                                          <p:spTgt spid="13"/>
                                        </p:tgtEl>
                                        <p:attrNameLst>
                                          <p:attrName>style.rotation</p:attrName>
                                        </p:attrNameLst>
                                      </p:cBhvr>
                                      <p:tavLst>
                                        <p:tav tm="0">
                                          <p:val>
                                            <p:fltVal val="360"/>
                                          </p:val>
                                        </p:tav>
                                        <p:tav tm="100000">
                                          <p:val>
                                            <p:fltVal val="0"/>
                                          </p:val>
                                        </p:tav>
                                      </p:tavLst>
                                    </p:anim>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6" grpId="0" animBg="1"/>
      <p:bldP spid="17"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537E8433-CD65-45A6-98B6-765C0B8E5C51}"/>
              </a:ext>
            </a:extLst>
          </p:cNvPr>
          <p:cNvSpPr>
            <a:spLocks noGrp="1"/>
          </p:cNvSpPr>
          <p:nvPr>
            <p:ph type="pic" sz="quarter" idx="11"/>
          </p:nvPr>
        </p:nvSpPr>
        <p:spPr>
          <a:xfrm>
            <a:off x="3500622" y="848033"/>
            <a:ext cx="5190757" cy="5518908"/>
          </a:xfrm>
          <a:custGeom>
            <a:avLst/>
            <a:gdLst>
              <a:gd name="connsiteX0" fmla="*/ 0 w 10382865"/>
              <a:gd name="connsiteY0" fmla="*/ 0 h 10323871"/>
              <a:gd name="connsiteX1" fmla="*/ 10382865 w 10382865"/>
              <a:gd name="connsiteY1" fmla="*/ 0 h 10323871"/>
              <a:gd name="connsiteX2" fmla="*/ 10382865 w 10382865"/>
              <a:gd name="connsiteY2" fmla="*/ 10323871 h 10323871"/>
              <a:gd name="connsiteX3" fmla="*/ 0 w 10382865"/>
              <a:gd name="connsiteY3" fmla="*/ 10323871 h 10323871"/>
            </a:gdLst>
            <a:ahLst/>
            <a:cxnLst>
              <a:cxn ang="0">
                <a:pos x="connsiteX0" y="connsiteY0"/>
              </a:cxn>
              <a:cxn ang="0">
                <a:pos x="connsiteX1" y="connsiteY1"/>
              </a:cxn>
              <a:cxn ang="0">
                <a:pos x="connsiteX2" y="connsiteY2"/>
              </a:cxn>
              <a:cxn ang="0">
                <a:pos x="connsiteX3" y="connsiteY3"/>
              </a:cxn>
            </a:cxnLst>
            <a:rect l="l" t="t" r="r" b="b"/>
            <a:pathLst>
              <a:path w="10382865" h="10323871">
                <a:moveTo>
                  <a:pt x="0" y="0"/>
                </a:moveTo>
                <a:lnTo>
                  <a:pt x="10382865" y="0"/>
                </a:lnTo>
                <a:lnTo>
                  <a:pt x="10382865" y="10323871"/>
                </a:lnTo>
                <a:lnTo>
                  <a:pt x="0" y="10323871"/>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08632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AB903510-E724-425D-8624-F4F302F2167B}"/>
              </a:ext>
            </a:extLst>
          </p:cNvPr>
          <p:cNvSpPr>
            <a:spLocks noGrp="1"/>
          </p:cNvSpPr>
          <p:nvPr>
            <p:ph type="pic" sz="quarter" idx="11"/>
          </p:nvPr>
        </p:nvSpPr>
        <p:spPr>
          <a:xfrm>
            <a:off x="-1" y="9236"/>
            <a:ext cx="5428543" cy="6858000"/>
          </a:xfrm>
          <a:custGeom>
            <a:avLst/>
            <a:gdLst>
              <a:gd name="connsiteX0" fmla="*/ 0 w 10858500"/>
              <a:gd name="connsiteY0" fmla="*/ 0 h 13716000"/>
              <a:gd name="connsiteX1" fmla="*/ 10858500 w 10858500"/>
              <a:gd name="connsiteY1" fmla="*/ 0 h 13716000"/>
              <a:gd name="connsiteX2" fmla="*/ 10858500 w 10858500"/>
              <a:gd name="connsiteY2" fmla="*/ 13716000 h 13716000"/>
              <a:gd name="connsiteX3" fmla="*/ 0 w 108585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0858500" h="13716000">
                <a:moveTo>
                  <a:pt x="0" y="0"/>
                </a:moveTo>
                <a:lnTo>
                  <a:pt x="10858500" y="0"/>
                </a:lnTo>
                <a:lnTo>
                  <a:pt x="10858500" y="13716000"/>
                </a:lnTo>
                <a:lnTo>
                  <a:pt x="0" y="13716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5" name="Rectangle 14">
            <a:hlinkClick r:id="rId3"/>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a:solidFill>
            <a:srgbClr val="F1131E"/>
          </a:solidFill>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tx1"/>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680081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D2823793-27B1-46F4-AFA8-6B5276BADC97}"/>
              </a:ext>
            </a:extLst>
          </p:cNvPr>
          <p:cNvSpPr>
            <a:spLocks noGrp="1"/>
          </p:cNvSpPr>
          <p:nvPr>
            <p:ph type="pic" sz="quarter" idx="11"/>
          </p:nvPr>
        </p:nvSpPr>
        <p:spPr>
          <a:xfrm>
            <a:off x="7434130" y="1672046"/>
            <a:ext cx="3513451" cy="3513909"/>
          </a:xfrm>
          <a:custGeom>
            <a:avLst/>
            <a:gdLst>
              <a:gd name="connsiteX0" fmla="*/ 3513909 w 7027817"/>
              <a:gd name="connsiteY0" fmla="*/ 0 h 7027818"/>
              <a:gd name="connsiteX1" fmla="*/ 7027817 w 7027817"/>
              <a:gd name="connsiteY1" fmla="*/ 3513909 h 7027818"/>
              <a:gd name="connsiteX2" fmla="*/ 3513909 w 7027817"/>
              <a:gd name="connsiteY2" fmla="*/ 7027818 h 7027818"/>
              <a:gd name="connsiteX3" fmla="*/ 0 w 7027817"/>
              <a:gd name="connsiteY3" fmla="*/ 3513909 h 7027818"/>
              <a:gd name="connsiteX4" fmla="*/ 3513909 w 7027817"/>
              <a:gd name="connsiteY4" fmla="*/ 0 h 7027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7817" h="7027818">
                <a:moveTo>
                  <a:pt x="3513909" y="0"/>
                </a:moveTo>
                <a:cubicBezTo>
                  <a:pt x="5454587" y="0"/>
                  <a:pt x="7027817" y="1573231"/>
                  <a:pt x="7027817" y="3513909"/>
                </a:cubicBezTo>
                <a:cubicBezTo>
                  <a:pt x="7027817" y="5454587"/>
                  <a:pt x="5454587" y="7027818"/>
                  <a:pt x="3513909" y="7027818"/>
                </a:cubicBezTo>
                <a:cubicBezTo>
                  <a:pt x="1573231" y="7027818"/>
                  <a:pt x="0" y="5454587"/>
                  <a:pt x="0" y="3513909"/>
                </a:cubicBezTo>
                <a:cubicBezTo>
                  <a:pt x="0" y="1573231"/>
                  <a:pt x="1573231" y="0"/>
                  <a:pt x="3513909"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0844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28" name="Rectangle 27">
            <a:extLst>
              <a:ext uri="{FF2B5EF4-FFF2-40B4-BE49-F238E27FC236}">
                <a16:creationId xmlns:a16="http://schemas.microsoft.com/office/drawing/2014/main" id="{D702B518-0A3F-4DEE-B644-E93AECCE4851}"/>
              </a:ext>
            </a:extLst>
          </p:cNvPr>
          <p:cNvSpPr/>
          <p:nvPr userDrawn="1"/>
        </p:nvSpPr>
        <p:spPr>
          <a:xfrm>
            <a:off x="1010312" y="628650"/>
            <a:ext cx="10514231" cy="5524500"/>
          </a:xfrm>
          <a:prstGeom prst="rect">
            <a:avLst/>
          </a:prstGeom>
          <a:solidFill>
            <a:schemeClr val="bg1"/>
          </a:solidFill>
          <a:ln w="63500">
            <a:solidFill>
              <a:schemeClr val="bg1"/>
            </a:solidFill>
          </a:ln>
          <a:effectLst>
            <a:outerShdw blurRad="1041400" sx="98000" sy="98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47276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30" name="Isosceles Triangle 29">
            <a:extLst>
              <a:ext uri="{FF2B5EF4-FFF2-40B4-BE49-F238E27FC236}">
                <a16:creationId xmlns:a16="http://schemas.microsoft.com/office/drawing/2014/main" id="{DF185386-D3A2-48BD-866A-D2CEFFCA3DC4}"/>
              </a:ext>
            </a:extLst>
          </p:cNvPr>
          <p:cNvSpPr/>
          <p:nvPr userDrawn="1"/>
        </p:nvSpPr>
        <p:spPr>
          <a:xfrm>
            <a:off x="1036401" y="0"/>
            <a:ext cx="11155599" cy="6858000"/>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28" name="Rectangle 27">
            <a:extLst>
              <a:ext uri="{FF2B5EF4-FFF2-40B4-BE49-F238E27FC236}">
                <a16:creationId xmlns:a16="http://schemas.microsoft.com/office/drawing/2014/main" id="{97EC2A17-D248-4829-B17C-8D4A721307A7}"/>
              </a:ext>
            </a:extLst>
          </p:cNvPr>
          <p:cNvSpPr/>
          <p:nvPr userDrawn="1"/>
        </p:nvSpPr>
        <p:spPr>
          <a:xfrm>
            <a:off x="1010312" y="628650"/>
            <a:ext cx="10514231" cy="5524500"/>
          </a:xfrm>
          <a:prstGeom prst="rect">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 name="Rectangle 30">
            <a:hlinkClick r:id="rId2"/>
            <a:extLst>
              <a:ext uri="{FF2B5EF4-FFF2-40B4-BE49-F238E27FC236}">
                <a16:creationId xmlns:a16="http://schemas.microsoft.com/office/drawing/2014/main" id="{CB429C82-A17F-4C16-A7CA-4DBE571DC068}"/>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2" name="Oval 31">
            <a:extLst>
              <a:ext uri="{FF2B5EF4-FFF2-40B4-BE49-F238E27FC236}">
                <a16:creationId xmlns:a16="http://schemas.microsoft.com/office/drawing/2014/main" id="{B90C4933-B7F0-485F-909E-528B1956F7C4}"/>
              </a:ext>
            </a:extLst>
          </p:cNvPr>
          <p:cNvSpPr/>
          <p:nvPr userDrawn="1"/>
        </p:nvSpPr>
        <p:spPr>
          <a:xfrm rot="2700000">
            <a:off x="11716761" y="3290685"/>
            <a:ext cx="283021" cy="282984"/>
          </a:xfrm>
          <a:prstGeom prst="ellipse">
            <a:avLst/>
          </a:prstGeom>
          <a:noFill/>
          <a:ln w="6350">
            <a:solidFill>
              <a:schemeClr val="accent1">
                <a:lumMod val="75000"/>
              </a:schemeClr>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 name="Freeform 6">
            <a:extLst>
              <a:ext uri="{FF2B5EF4-FFF2-40B4-BE49-F238E27FC236}">
                <a16:creationId xmlns:a16="http://schemas.microsoft.com/office/drawing/2014/main" id="{924F4BA9-9E45-4CE1-9C1D-0D04FEA5057F}"/>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solidFill>
                <a:schemeClr val="bg1"/>
              </a:solidFill>
            </a:endParaRPr>
          </a:p>
        </p:txBody>
      </p:sp>
      <p:sp>
        <p:nvSpPr>
          <p:cNvPr id="34" name="Rectangle 33">
            <a:hlinkClick r:id="rId3"/>
            <a:extLst>
              <a:ext uri="{FF2B5EF4-FFF2-40B4-BE49-F238E27FC236}">
                <a16:creationId xmlns:a16="http://schemas.microsoft.com/office/drawing/2014/main" id="{59072446-14D5-403A-A2E0-BE37900C9A8B}"/>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5" name="Freeform 7">
            <a:extLst>
              <a:ext uri="{FF2B5EF4-FFF2-40B4-BE49-F238E27FC236}">
                <a16:creationId xmlns:a16="http://schemas.microsoft.com/office/drawing/2014/main" id="{9E125C4A-ABA1-4292-A916-0C276FEF74BF}"/>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solidFill>
                <a:schemeClr val="bg1"/>
              </a:solidFill>
            </a:endParaRPr>
          </a:p>
        </p:txBody>
      </p:sp>
      <p:sp>
        <p:nvSpPr>
          <p:cNvPr id="36" name="Oval 35">
            <a:extLst>
              <a:ext uri="{FF2B5EF4-FFF2-40B4-BE49-F238E27FC236}">
                <a16:creationId xmlns:a16="http://schemas.microsoft.com/office/drawing/2014/main" id="{E15CA6B1-2723-45B1-A5DB-68CF27F245FE}"/>
              </a:ext>
            </a:extLst>
          </p:cNvPr>
          <p:cNvSpPr/>
          <p:nvPr userDrawn="1"/>
        </p:nvSpPr>
        <p:spPr>
          <a:xfrm rot="2700000">
            <a:off x="11716761" y="2880117"/>
            <a:ext cx="283021" cy="282984"/>
          </a:xfrm>
          <a:prstGeom prst="ellipse">
            <a:avLst/>
          </a:prstGeom>
          <a:noFill/>
          <a:ln w="6350">
            <a:solidFill>
              <a:schemeClr val="accent1">
                <a:lumMod val="75000"/>
              </a:schemeClr>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 name="Rectangle 36">
            <a:hlinkClick r:id="rId4"/>
            <a:extLst>
              <a:ext uri="{FF2B5EF4-FFF2-40B4-BE49-F238E27FC236}">
                <a16:creationId xmlns:a16="http://schemas.microsoft.com/office/drawing/2014/main" id="{4D51770C-BEA3-405D-8EC3-63D8427ADB58}"/>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8" name="Freeform 8">
            <a:extLst>
              <a:ext uri="{FF2B5EF4-FFF2-40B4-BE49-F238E27FC236}">
                <a16:creationId xmlns:a16="http://schemas.microsoft.com/office/drawing/2014/main" id="{C9FAC4B0-4227-4602-82CE-44E79F966B64}"/>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solidFill>
                <a:schemeClr val="bg1"/>
              </a:solidFill>
            </a:endParaRPr>
          </a:p>
        </p:txBody>
      </p:sp>
      <p:sp>
        <p:nvSpPr>
          <p:cNvPr id="39" name="Oval 38">
            <a:extLst>
              <a:ext uri="{FF2B5EF4-FFF2-40B4-BE49-F238E27FC236}">
                <a16:creationId xmlns:a16="http://schemas.microsoft.com/office/drawing/2014/main" id="{9DA3CA1C-B54B-4037-BD25-48F0B8C5FFBB}"/>
              </a:ext>
            </a:extLst>
          </p:cNvPr>
          <p:cNvSpPr/>
          <p:nvPr userDrawn="1"/>
        </p:nvSpPr>
        <p:spPr>
          <a:xfrm rot="2700000">
            <a:off x="11716761" y="3701253"/>
            <a:ext cx="283021" cy="282984"/>
          </a:xfrm>
          <a:prstGeom prst="ellipse">
            <a:avLst/>
          </a:prstGeom>
          <a:noFill/>
          <a:ln w="6350">
            <a:solidFill>
              <a:schemeClr val="accent1">
                <a:lumMod val="75000"/>
              </a:schemeClr>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40" name="Group 39">
            <a:extLst>
              <a:ext uri="{FF2B5EF4-FFF2-40B4-BE49-F238E27FC236}">
                <a16:creationId xmlns:a16="http://schemas.microsoft.com/office/drawing/2014/main" id="{16576332-F87B-4FFA-BE75-3197AC9B8F16}"/>
              </a:ext>
            </a:extLst>
          </p:cNvPr>
          <p:cNvGrpSpPr/>
          <p:nvPr userDrawn="1"/>
        </p:nvGrpSpPr>
        <p:grpSpPr>
          <a:xfrm>
            <a:off x="11832638" y="6017187"/>
            <a:ext cx="51266" cy="575008"/>
            <a:chOff x="447517" y="840709"/>
            <a:chExt cx="102546" cy="1150016"/>
          </a:xfrm>
          <a:solidFill>
            <a:schemeClr val="bg1">
              <a:lumMod val="65000"/>
            </a:schemeClr>
          </a:solidFill>
        </p:grpSpPr>
        <p:sp>
          <p:nvSpPr>
            <p:cNvPr id="41" name="Oval 28">
              <a:extLst>
                <a:ext uri="{FF2B5EF4-FFF2-40B4-BE49-F238E27FC236}">
                  <a16:creationId xmlns:a16="http://schemas.microsoft.com/office/drawing/2014/main" id="{D585CAB1-4FE2-41C9-A292-5AC2514B8D43}"/>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42" name="Oval 41">
              <a:extLst>
                <a:ext uri="{FF2B5EF4-FFF2-40B4-BE49-F238E27FC236}">
                  <a16:creationId xmlns:a16="http://schemas.microsoft.com/office/drawing/2014/main" id="{D7C39CAB-7080-4C79-BA6A-5B8CB18A73BD}"/>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43" name="Oval 42">
              <a:extLst>
                <a:ext uri="{FF2B5EF4-FFF2-40B4-BE49-F238E27FC236}">
                  <a16:creationId xmlns:a16="http://schemas.microsoft.com/office/drawing/2014/main" id="{96F6B0D3-CDC3-4055-BE6C-6686AD9EB924}"/>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44" name="Oval 43">
              <a:extLst>
                <a:ext uri="{FF2B5EF4-FFF2-40B4-BE49-F238E27FC236}">
                  <a16:creationId xmlns:a16="http://schemas.microsoft.com/office/drawing/2014/main" id="{2C328B9A-9549-44B8-9E48-E04315E3A3C4}"/>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88411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 calcmode="lin" valueType="num">
                                      <p:cBhvr>
                                        <p:cTn id="45" dur="500" fill="hold"/>
                                        <p:tgtEl>
                                          <p:spTgt spid="39"/>
                                        </p:tgtEl>
                                        <p:attrNameLst>
                                          <p:attrName>style.rotation</p:attrName>
                                        </p:attrNameLst>
                                      </p:cBhvr>
                                      <p:tavLst>
                                        <p:tav tm="0">
                                          <p:val>
                                            <p:fltVal val="360"/>
                                          </p:val>
                                        </p:tav>
                                        <p:tav tm="100000">
                                          <p:val>
                                            <p:fltVal val="0"/>
                                          </p:val>
                                        </p:tav>
                                      </p:tavLst>
                                    </p:anim>
                                    <p:animEffect transition="in" filter="fade">
                                      <p:cBhvr>
                                        <p:cTn id="46" dur="500"/>
                                        <p:tgtEl>
                                          <p:spTgt spid="39"/>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 calcmode="lin" valueType="num">
                                      <p:cBhvr>
                                        <p:cTn id="51" dur="500" fill="hold"/>
                                        <p:tgtEl>
                                          <p:spTgt spid="38"/>
                                        </p:tgtEl>
                                        <p:attrNameLst>
                                          <p:attrName>style.rotation</p:attrName>
                                        </p:attrNameLst>
                                      </p:cBhvr>
                                      <p:tavLst>
                                        <p:tav tm="0">
                                          <p:val>
                                            <p:fltVal val="360"/>
                                          </p:val>
                                        </p:tav>
                                        <p:tav tm="100000">
                                          <p:val>
                                            <p:fltVal val="0"/>
                                          </p:val>
                                        </p:tav>
                                      </p:tavLst>
                                    </p:anim>
                                    <p:animEffect transition="in" filter="fade">
                                      <p:cBhvr>
                                        <p:cTn id="52" dur="500"/>
                                        <p:tgtEl>
                                          <p:spTgt spid="38"/>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 calcmode="lin" valueType="num">
                                      <p:cBhvr>
                                        <p:cTn id="57" dur="500" fill="hold"/>
                                        <p:tgtEl>
                                          <p:spTgt spid="32"/>
                                        </p:tgtEl>
                                        <p:attrNameLst>
                                          <p:attrName>style.rotation</p:attrName>
                                        </p:attrNameLst>
                                      </p:cBhvr>
                                      <p:tavLst>
                                        <p:tav tm="0">
                                          <p:val>
                                            <p:fltVal val="360"/>
                                          </p:val>
                                        </p:tav>
                                        <p:tav tm="100000">
                                          <p:val>
                                            <p:fltVal val="0"/>
                                          </p:val>
                                        </p:tav>
                                      </p:tavLst>
                                    </p:anim>
                                    <p:animEffect transition="in" filter="fade">
                                      <p:cBhvr>
                                        <p:cTn id="58" dur="500"/>
                                        <p:tgtEl>
                                          <p:spTgt spid="32"/>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 calcmode="lin" valueType="num">
                                      <p:cBhvr>
                                        <p:cTn id="63" dur="500" fill="hold"/>
                                        <p:tgtEl>
                                          <p:spTgt spid="33"/>
                                        </p:tgtEl>
                                        <p:attrNameLst>
                                          <p:attrName>style.rotation</p:attrName>
                                        </p:attrNameLst>
                                      </p:cBhvr>
                                      <p:tavLst>
                                        <p:tav tm="0">
                                          <p:val>
                                            <p:fltVal val="360"/>
                                          </p:val>
                                        </p:tav>
                                        <p:tav tm="100000">
                                          <p:val>
                                            <p:fltVal val="0"/>
                                          </p:val>
                                        </p:tav>
                                      </p:tavLst>
                                    </p:anim>
                                    <p:animEffect transition="in" filter="fade">
                                      <p:cBhvr>
                                        <p:cTn id="64" dur="500"/>
                                        <p:tgtEl>
                                          <p:spTgt spid="33"/>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36"/>
                                        </p:tgtEl>
                                        <p:attrNameLst>
                                          <p:attrName>style.visibility</p:attrName>
                                        </p:attrNameLst>
                                      </p:cBhvr>
                                      <p:to>
                                        <p:strVal val="visible"/>
                                      </p:to>
                                    </p:set>
                                    <p:anim calcmode="lin" valueType="num">
                                      <p:cBhvr>
                                        <p:cTn id="67" dur="500" fill="hold"/>
                                        <p:tgtEl>
                                          <p:spTgt spid="36"/>
                                        </p:tgtEl>
                                        <p:attrNameLst>
                                          <p:attrName>ppt_w</p:attrName>
                                        </p:attrNameLst>
                                      </p:cBhvr>
                                      <p:tavLst>
                                        <p:tav tm="0">
                                          <p:val>
                                            <p:fltVal val="0"/>
                                          </p:val>
                                        </p:tav>
                                        <p:tav tm="100000">
                                          <p:val>
                                            <p:strVal val="#ppt_w"/>
                                          </p:val>
                                        </p:tav>
                                      </p:tavLst>
                                    </p:anim>
                                    <p:anim calcmode="lin" valueType="num">
                                      <p:cBhvr>
                                        <p:cTn id="68" dur="500" fill="hold"/>
                                        <p:tgtEl>
                                          <p:spTgt spid="36"/>
                                        </p:tgtEl>
                                        <p:attrNameLst>
                                          <p:attrName>ppt_h</p:attrName>
                                        </p:attrNameLst>
                                      </p:cBhvr>
                                      <p:tavLst>
                                        <p:tav tm="0">
                                          <p:val>
                                            <p:fltVal val="0"/>
                                          </p:val>
                                        </p:tav>
                                        <p:tav tm="100000">
                                          <p:val>
                                            <p:strVal val="#ppt_h"/>
                                          </p:val>
                                        </p:tav>
                                      </p:tavLst>
                                    </p:anim>
                                    <p:anim calcmode="lin" valueType="num">
                                      <p:cBhvr>
                                        <p:cTn id="69" dur="500" fill="hold"/>
                                        <p:tgtEl>
                                          <p:spTgt spid="36"/>
                                        </p:tgtEl>
                                        <p:attrNameLst>
                                          <p:attrName>style.rotation</p:attrName>
                                        </p:attrNameLst>
                                      </p:cBhvr>
                                      <p:tavLst>
                                        <p:tav tm="0">
                                          <p:val>
                                            <p:fltVal val="360"/>
                                          </p:val>
                                        </p:tav>
                                        <p:tav tm="100000">
                                          <p:val>
                                            <p:fltVal val="0"/>
                                          </p:val>
                                        </p:tav>
                                      </p:tavLst>
                                    </p:anim>
                                    <p:animEffect transition="in" filter="fade">
                                      <p:cBhvr>
                                        <p:cTn id="70" dur="500"/>
                                        <p:tgtEl>
                                          <p:spTgt spid="36"/>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35"/>
                                        </p:tgtEl>
                                        <p:attrNameLst>
                                          <p:attrName>style.visibility</p:attrName>
                                        </p:attrNameLst>
                                      </p:cBhvr>
                                      <p:to>
                                        <p:strVal val="visible"/>
                                      </p:to>
                                    </p:set>
                                    <p:anim calcmode="lin" valueType="num">
                                      <p:cBhvr>
                                        <p:cTn id="73" dur="500" fill="hold"/>
                                        <p:tgtEl>
                                          <p:spTgt spid="35"/>
                                        </p:tgtEl>
                                        <p:attrNameLst>
                                          <p:attrName>ppt_w</p:attrName>
                                        </p:attrNameLst>
                                      </p:cBhvr>
                                      <p:tavLst>
                                        <p:tav tm="0">
                                          <p:val>
                                            <p:fltVal val="0"/>
                                          </p:val>
                                        </p:tav>
                                        <p:tav tm="100000">
                                          <p:val>
                                            <p:strVal val="#ppt_w"/>
                                          </p:val>
                                        </p:tav>
                                      </p:tavLst>
                                    </p:anim>
                                    <p:anim calcmode="lin" valueType="num">
                                      <p:cBhvr>
                                        <p:cTn id="74" dur="500" fill="hold"/>
                                        <p:tgtEl>
                                          <p:spTgt spid="35"/>
                                        </p:tgtEl>
                                        <p:attrNameLst>
                                          <p:attrName>ppt_h</p:attrName>
                                        </p:attrNameLst>
                                      </p:cBhvr>
                                      <p:tavLst>
                                        <p:tav tm="0">
                                          <p:val>
                                            <p:fltVal val="0"/>
                                          </p:val>
                                        </p:tav>
                                        <p:tav tm="100000">
                                          <p:val>
                                            <p:strVal val="#ppt_h"/>
                                          </p:val>
                                        </p:tav>
                                      </p:tavLst>
                                    </p:anim>
                                    <p:anim calcmode="lin" valueType="num">
                                      <p:cBhvr>
                                        <p:cTn id="75" dur="500" fill="hold"/>
                                        <p:tgtEl>
                                          <p:spTgt spid="35"/>
                                        </p:tgtEl>
                                        <p:attrNameLst>
                                          <p:attrName>style.rotation</p:attrName>
                                        </p:attrNameLst>
                                      </p:cBhvr>
                                      <p:tavLst>
                                        <p:tav tm="0">
                                          <p:val>
                                            <p:fltVal val="360"/>
                                          </p:val>
                                        </p:tav>
                                        <p:tav tm="100000">
                                          <p:val>
                                            <p:fltVal val="0"/>
                                          </p:val>
                                        </p:tav>
                                      </p:tavLst>
                                    </p:anim>
                                    <p:animEffect transition="in" filter="fade">
                                      <p:cBhvr>
                                        <p:cTn id="7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32" grpId="0" animBg="1"/>
      <p:bldP spid="33" grpId="0" animBg="1"/>
      <p:bldP spid="35" grpId="0" animBg="1"/>
      <p:bldP spid="36" grpId="0" animBg="1"/>
      <p:bldP spid="38" grpId="0" animBg="1"/>
      <p:bldP spid="39"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2DB9995-D3FD-47E7-85B7-8BE236C57850}" type="datetimeFigureOut">
              <a:rPr lang="el-GR" smtClean="0"/>
              <a:pPr/>
              <a:t>12/7/2022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F58A05F-F170-4C59-A096-5511605FD6FD}" type="slidenum">
              <a:rPr lang="el-GR" smtClean="0"/>
              <a:pPr/>
              <a:t>‹#›</a:t>
            </a:fld>
            <a:endParaRPr lang="el-GR"/>
          </a:p>
        </p:txBody>
      </p:sp>
    </p:spTree>
    <p:extLst>
      <p:ext uri="{BB962C8B-B14F-4D97-AF65-F5344CB8AC3E}">
        <p14:creationId xmlns:p14="http://schemas.microsoft.com/office/powerpoint/2010/main" val="65246386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9B0C6B9E-61F3-4C89-8C44-6B11484DE747}"/>
              </a:ext>
            </a:extLst>
          </p:cNvPr>
          <p:cNvSpPr>
            <a:spLocks noGrp="1"/>
          </p:cNvSpPr>
          <p:nvPr>
            <p:ph type="pic" sz="quarter" idx="11"/>
          </p:nvPr>
        </p:nvSpPr>
        <p:spPr>
          <a:xfrm>
            <a:off x="2708017" y="994868"/>
            <a:ext cx="6775965" cy="4868266"/>
          </a:xfrm>
          <a:custGeom>
            <a:avLst/>
            <a:gdLst>
              <a:gd name="connsiteX0" fmla="*/ 0 w 13553694"/>
              <a:gd name="connsiteY0" fmla="*/ 0 h 9736531"/>
              <a:gd name="connsiteX1" fmla="*/ 13553694 w 13553694"/>
              <a:gd name="connsiteY1" fmla="*/ 0 h 9736531"/>
              <a:gd name="connsiteX2" fmla="*/ 13553694 w 13553694"/>
              <a:gd name="connsiteY2" fmla="*/ 9736531 h 9736531"/>
              <a:gd name="connsiteX3" fmla="*/ 0 w 13553694"/>
              <a:gd name="connsiteY3" fmla="*/ 9736531 h 9736531"/>
            </a:gdLst>
            <a:ahLst/>
            <a:cxnLst>
              <a:cxn ang="0">
                <a:pos x="connsiteX0" y="connsiteY0"/>
              </a:cxn>
              <a:cxn ang="0">
                <a:pos x="connsiteX1" y="connsiteY1"/>
              </a:cxn>
              <a:cxn ang="0">
                <a:pos x="connsiteX2" y="connsiteY2"/>
              </a:cxn>
              <a:cxn ang="0">
                <a:pos x="connsiteX3" y="connsiteY3"/>
              </a:cxn>
            </a:cxnLst>
            <a:rect l="l" t="t" r="r" b="b"/>
            <a:pathLst>
              <a:path w="13553694" h="9736531">
                <a:moveTo>
                  <a:pt x="0" y="0"/>
                </a:moveTo>
                <a:lnTo>
                  <a:pt x="13553694" y="0"/>
                </a:lnTo>
                <a:lnTo>
                  <a:pt x="13553694" y="9736531"/>
                </a:lnTo>
                <a:lnTo>
                  <a:pt x="0" y="9736531"/>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80927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28" name="Picture Placeholder 27">
            <a:extLst>
              <a:ext uri="{FF2B5EF4-FFF2-40B4-BE49-F238E27FC236}">
                <a16:creationId xmlns:a16="http://schemas.microsoft.com/office/drawing/2014/main" id="{7F699BD0-E3CD-4B7D-9308-5545CC5626CF}"/>
              </a:ext>
            </a:extLst>
          </p:cNvPr>
          <p:cNvSpPr>
            <a:spLocks noGrp="1"/>
          </p:cNvSpPr>
          <p:nvPr>
            <p:ph type="pic" sz="quarter" idx="13"/>
          </p:nvPr>
        </p:nvSpPr>
        <p:spPr>
          <a:xfrm>
            <a:off x="-1" y="0"/>
            <a:ext cx="12192001" cy="6858000"/>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08570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par>
                                <p:cTn id="77" presetID="23" presetClass="entr" presetSubtype="288"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1600" fill="hold"/>
                                        <p:tgtEl>
                                          <p:spTgt spid="28"/>
                                        </p:tgtEl>
                                        <p:attrNameLst>
                                          <p:attrName>ppt_w</p:attrName>
                                        </p:attrNameLst>
                                      </p:cBhvr>
                                      <p:tavLst>
                                        <p:tav tm="0">
                                          <p:val>
                                            <p:strVal val="4/3*#ppt_w"/>
                                          </p:val>
                                        </p:tav>
                                        <p:tav tm="100000">
                                          <p:val>
                                            <p:strVal val="#ppt_w"/>
                                          </p:val>
                                        </p:tav>
                                      </p:tavLst>
                                    </p:anim>
                                    <p:anim calcmode="lin" valueType="num">
                                      <p:cBhvr>
                                        <p:cTn id="80" dur="1600" fill="hold"/>
                                        <p:tgtEl>
                                          <p:spTgt spid="2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P spid="2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3F2F8012-EE85-4E61-B325-F04045D1F0AB}"/>
              </a:ext>
            </a:extLst>
          </p:cNvPr>
          <p:cNvSpPr>
            <a:spLocks noGrp="1"/>
          </p:cNvSpPr>
          <p:nvPr>
            <p:ph type="pic" sz="quarter" idx="13"/>
          </p:nvPr>
        </p:nvSpPr>
        <p:spPr>
          <a:xfrm>
            <a:off x="3580934" y="647700"/>
            <a:ext cx="7943610" cy="5505450"/>
          </a:xfrm>
          <a:custGeom>
            <a:avLst/>
            <a:gdLst>
              <a:gd name="connsiteX0" fmla="*/ 0 w 15889288"/>
              <a:gd name="connsiteY0" fmla="*/ 0 h 11010900"/>
              <a:gd name="connsiteX1" fmla="*/ 15889288 w 15889288"/>
              <a:gd name="connsiteY1" fmla="*/ 0 h 11010900"/>
              <a:gd name="connsiteX2" fmla="*/ 15889288 w 15889288"/>
              <a:gd name="connsiteY2" fmla="*/ 11010900 h 11010900"/>
              <a:gd name="connsiteX3" fmla="*/ 0 w 15889288"/>
              <a:gd name="connsiteY3" fmla="*/ 11010900 h 11010900"/>
            </a:gdLst>
            <a:ahLst/>
            <a:cxnLst>
              <a:cxn ang="0">
                <a:pos x="connsiteX0" y="connsiteY0"/>
              </a:cxn>
              <a:cxn ang="0">
                <a:pos x="connsiteX1" y="connsiteY1"/>
              </a:cxn>
              <a:cxn ang="0">
                <a:pos x="connsiteX2" y="connsiteY2"/>
              </a:cxn>
              <a:cxn ang="0">
                <a:pos x="connsiteX3" y="connsiteY3"/>
              </a:cxn>
            </a:cxnLst>
            <a:rect l="l" t="t" r="r" b="b"/>
            <a:pathLst>
              <a:path w="15889288" h="11010900">
                <a:moveTo>
                  <a:pt x="0" y="0"/>
                </a:moveTo>
                <a:lnTo>
                  <a:pt x="15889288" y="0"/>
                </a:lnTo>
                <a:lnTo>
                  <a:pt x="15889288" y="11010900"/>
                </a:lnTo>
                <a:lnTo>
                  <a:pt x="0" y="110109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6" name="Picture Placeholder 35">
            <a:extLst>
              <a:ext uri="{FF2B5EF4-FFF2-40B4-BE49-F238E27FC236}">
                <a16:creationId xmlns:a16="http://schemas.microsoft.com/office/drawing/2014/main" id="{FCCFAD53-D99C-4483-BBC4-1C6952C442AD}"/>
              </a:ext>
            </a:extLst>
          </p:cNvPr>
          <p:cNvSpPr>
            <a:spLocks noGrp="1"/>
          </p:cNvSpPr>
          <p:nvPr>
            <p:ph type="pic" sz="quarter" idx="14"/>
          </p:nvPr>
        </p:nvSpPr>
        <p:spPr>
          <a:xfrm>
            <a:off x="3580934" y="7012382"/>
            <a:ext cx="7943610" cy="5505450"/>
          </a:xfrm>
          <a:custGeom>
            <a:avLst/>
            <a:gdLst>
              <a:gd name="connsiteX0" fmla="*/ 0 w 15889288"/>
              <a:gd name="connsiteY0" fmla="*/ 0 h 11010900"/>
              <a:gd name="connsiteX1" fmla="*/ 15889288 w 15889288"/>
              <a:gd name="connsiteY1" fmla="*/ 0 h 11010900"/>
              <a:gd name="connsiteX2" fmla="*/ 15889288 w 15889288"/>
              <a:gd name="connsiteY2" fmla="*/ 11010900 h 11010900"/>
              <a:gd name="connsiteX3" fmla="*/ 0 w 15889288"/>
              <a:gd name="connsiteY3" fmla="*/ 11010900 h 11010900"/>
            </a:gdLst>
            <a:ahLst/>
            <a:cxnLst>
              <a:cxn ang="0">
                <a:pos x="connsiteX0" y="connsiteY0"/>
              </a:cxn>
              <a:cxn ang="0">
                <a:pos x="connsiteX1" y="connsiteY1"/>
              </a:cxn>
              <a:cxn ang="0">
                <a:pos x="connsiteX2" y="connsiteY2"/>
              </a:cxn>
              <a:cxn ang="0">
                <a:pos x="connsiteX3" y="connsiteY3"/>
              </a:cxn>
            </a:cxnLst>
            <a:rect l="l" t="t" r="r" b="b"/>
            <a:pathLst>
              <a:path w="15889288" h="11010900">
                <a:moveTo>
                  <a:pt x="0" y="0"/>
                </a:moveTo>
                <a:lnTo>
                  <a:pt x="15889288" y="0"/>
                </a:lnTo>
                <a:lnTo>
                  <a:pt x="15889288" y="11010900"/>
                </a:lnTo>
                <a:lnTo>
                  <a:pt x="0" y="110109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7" name="Picture Placeholder 36">
            <a:extLst>
              <a:ext uri="{FF2B5EF4-FFF2-40B4-BE49-F238E27FC236}">
                <a16:creationId xmlns:a16="http://schemas.microsoft.com/office/drawing/2014/main" id="{2B27640E-DC5B-4F3D-B3BD-3BD42A3AC63A}"/>
              </a:ext>
            </a:extLst>
          </p:cNvPr>
          <p:cNvSpPr>
            <a:spLocks noGrp="1"/>
          </p:cNvSpPr>
          <p:nvPr>
            <p:ph type="pic" sz="quarter" idx="15"/>
          </p:nvPr>
        </p:nvSpPr>
        <p:spPr>
          <a:xfrm>
            <a:off x="3580934" y="-5788152"/>
            <a:ext cx="7943610" cy="5505450"/>
          </a:xfrm>
          <a:custGeom>
            <a:avLst/>
            <a:gdLst>
              <a:gd name="connsiteX0" fmla="*/ 0 w 15889288"/>
              <a:gd name="connsiteY0" fmla="*/ 0 h 11010900"/>
              <a:gd name="connsiteX1" fmla="*/ 15889288 w 15889288"/>
              <a:gd name="connsiteY1" fmla="*/ 0 h 11010900"/>
              <a:gd name="connsiteX2" fmla="*/ 15889288 w 15889288"/>
              <a:gd name="connsiteY2" fmla="*/ 11010900 h 11010900"/>
              <a:gd name="connsiteX3" fmla="*/ 0 w 15889288"/>
              <a:gd name="connsiteY3" fmla="*/ 11010900 h 11010900"/>
            </a:gdLst>
            <a:ahLst/>
            <a:cxnLst>
              <a:cxn ang="0">
                <a:pos x="connsiteX0" y="connsiteY0"/>
              </a:cxn>
              <a:cxn ang="0">
                <a:pos x="connsiteX1" y="connsiteY1"/>
              </a:cxn>
              <a:cxn ang="0">
                <a:pos x="connsiteX2" y="connsiteY2"/>
              </a:cxn>
              <a:cxn ang="0">
                <a:pos x="connsiteX3" y="connsiteY3"/>
              </a:cxn>
            </a:cxnLst>
            <a:rect l="l" t="t" r="r" b="b"/>
            <a:pathLst>
              <a:path w="15889288" h="11010900">
                <a:moveTo>
                  <a:pt x="0" y="0"/>
                </a:moveTo>
                <a:lnTo>
                  <a:pt x="15889288" y="0"/>
                </a:lnTo>
                <a:lnTo>
                  <a:pt x="15889288" y="11010900"/>
                </a:lnTo>
                <a:lnTo>
                  <a:pt x="0" y="110109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318646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grpId="0" nodeType="clickEffect">
                                  <p:stCondLst>
                                    <p:cond delay="400"/>
                                  </p:stCondLst>
                                  <p:childTnLst>
                                    <p:animMotion origin="layout" path="M -5.92371E-7 -3.33333E-6 L -5.92371E-7 -0.92233 " pathEditMode="relative" rAng="0" ptsTypes="AA">
                                      <p:cBhvr>
                                        <p:cTn id="80" dur="2300" fill="hold"/>
                                        <p:tgtEl>
                                          <p:spTgt spid="31"/>
                                        </p:tgtEl>
                                        <p:attrNameLst>
                                          <p:attrName>ppt_x</p:attrName>
                                          <p:attrName>ppt_y</p:attrName>
                                        </p:attrNameLst>
                                      </p:cBhvr>
                                      <p:rCtr x="0" y="-46123"/>
                                    </p:animMotion>
                                  </p:childTnLst>
                                </p:cTn>
                              </p:par>
                              <p:par>
                                <p:cTn id="81" presetID="42" presetClass="path" presetSubtype="0" accel="50000" decel="50000" fill="hold" grpId="0" nodeType="withEffect">
                                  <p:stCondLst>
                                    <p:cond delay="0"/>
                                  </p:stCondLst>
                                  <p:childTnLst>
                                    <p:animMotion origin="layout" path="M -5.92371E-7 -2.59259E-6 L -5.92371E-7 -0.92801 " pathEditMode="relative" rAng="0" ptsTypes="AA">
                                      <p:cBhvr>
                                        <p:cTn id="82" dur="2100" fill="hold"/>
                                        <p:tgtEl>
                                          <p:spTgt spid="36"/>
                                        </p:tgtEl>
                                        <p:attrNameLst>
                                          <p:attrName>ppt_x</p:attrName>
                                          <p:attrName>ppt_y</p:attrName>
                                        </p:attrNameLst>
                                      </p:cBhvr>
                                      <p:rCtr x="0" y="-46400"/>
                                    </p:animMotion>
                                  </p:childTnLst>
                                </p:cTn>
                              </p:par>
                            </p:childTnLst>
                          </p:cTn>
                        </p:par>
                      </p:childTnLst>
                    </p:cTn>
                  </p:par>
                  <p:par>
                    <p:cTn id="83" fill="hold">
                      <p:stCondLst>
                        <p:cond delay="indefinite"/>
                      </p:stCondLst>
                      <p:childTnLst>
                        <p:par>
                          <p:cTn id="84" fill="hold">
                            <p:stCondLst>
                              <p:cond delay="0"/>
                            </p:stCondLst>
                            <p:childTnLst>
                              <p:par>
                                <p:cTn id="85" presetID="2" presetClass="exit" presetSubtype="4" accel="47619" decel="47619" fill="hold" grpId="1" nodeType="clickEffect">
                                  <p:stCondLst>
                                    <p:cond delay="500"/>
                                  </p:stCondLst>
                                  <p:childTnLst>
                                    <p:anim calcmode="lin" valueType="num">
                                      <p:cBhvr additive="base">
                                        <p:cTn id="86" dur="2100"/>
                                        <p:tgtEl>
                                          <p:spTgt spid="36"/>
                                        </p:tgtEl>
                                        <p:attrNameLst>
                                          <p:attrName>ppt_x</p:attrName>
                                        </p:attrNameLst>
                                      </p:cBhvr>
                                      <p:tavLst>
                                        <p:tav tm="0">
                                          <p:val>
                                            <p:strVal val="ppt_x"/>
                                          </p:val>
                                        </p:tav>
                                        <p:tav tm="100000">
                                          <p:val>
                                            <p:strVal val="ppt_x"/>
                                          </p:val>
                                        </p:tav>
                                      </p:tavLst>
                                    </p:anim>
                                    <p:anim calcmode="lin" valueType="num">
                                      <p:cBhvr additive="base">
                                        <p:cTn id="87" dur="2100"/>
                                        <p:tgtEl>
                                          <p:spTgt spid="36"/>
                                        </p:tgtEl>
                                        <p:attrNameLst>
                                          <p:attrName>ppt_y</p:attrName>
                                        </p:attrNameLst>
                                      </p:cBhvr>
                                      <p:tavLst>
                                        <p:tav tm="0">
                                          <p:val>
                                            <p:strVal val="ppt_y"/>
                                          </p:val>
                                        </p:tav>
                                        <p:tav tm="100000">
                                          <p:val>
                                            <p:strVal val="1+ppt_h/2"/>
                                          </p:val>
                                        </p:tav>
                                      </p:tavLst>
                                    </p:anim>
                                    <p:set>
                                      <p:cBhvr>
                                        <p:cTn id="88" dur="1" fill="hold">
                                          <p:stCondLst>
                                            <p:cond delay="2099"/>
                                          </p:stCondLst>
                                        </p:cTn>
                                        <p:tgtEl>
                                          <p:spTgt spid="36"/>
                                        </p:tgtEl>
                                        <p:attrNameLst>
                                          <p:attrName>style.visibility</p:attrName>
                                        </p:attrNameLst>
                                      </p:cBhvr>
                                      <p:to>
                                        <p:strVal val="hidden"/>
                                      </p:to>
                                    </p:set>
                                  </p:childTnLst>
                                </p:cTn>
                              </p:par>
                              <p:par>
                                <p:cTn id="89" presetID="42" presetClass="path" presetSubtype="0" accel="50000" decel="50000" fill="hold" grpId="0" nodeType="withEffect">
                                  <p:stCondLst>
                                    <p:cond delay="0"/>
                                  </p:stCondLst>
                                  <p:childTnLst>
                                    <p:animMotion origin="layout" path="M -5.92371E-7 2.59259E-6 L -5.92371E-7 0.93819 " pathEditMode="relative" rAng="0" ptsTypes="AA">
                                      <p:cBhvr>
                                        <p:cTn id="90" dur="2400" fill="hold"/>
                                        <p:tgtEl>
                                          <p:spTgt spid="37"/>
                                        </p:tgtEl>
                                        <p:attrNameLst>
                                          <p:attrName>ppt_x</p:attrName>
                                          <p:attrName>ppt_y</p:attrName>
                                        </p:attrNameLst>
                                      </p:cBhvr>
                                      <p:rCtr x="0" y="469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6" grpId="0" animBg="1"/>
      <p:bldP spid="36" grpId="1" animBg="1"/>
      <p:bldP spid="37" grpId="0" animBg="1"/>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4" name="Picture Placeholder 33">
            <a:extLst>
              <a:ext uri="{FF2B5EF4-FFF2-40B4-BE49-F238E27FC236}">
                <a16:creationId xmlns:a16="http://schemas.microsoft.com/office/drawing/2014/main" id="{C5A564FA-DF57-406B-AA52-35DAE3ECA25F}"/>
              </a:ext>
            </a:extLst>
          </p:cNvPr>
          <p:cNvSpPr>
            <a:spLocks noGrp="1"/>
          </p:cNvSpPr>
          <p:nvPr>
            <p:ph type="pic" sz="quarter" idx="13"/>
          </p:nvPr>
        </p:nvSpPr>
        <p:spPr>
          <a:xfrm>
            <a:off x="1632078" y="1317256"/>
            <a:ext cx="2296586" cy="2042652"/>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5" name="Picture Placeholder 34">
            <a:extLst>
              <a:ext uri="{FF2B5EF4-FFF2-40B4-BE49-F238E27FC236}">
                <a16:creationId xmlns:a16="http://schemas.microsoft.com/office/drawing/2014/main" id="{178CB79B-A821-4975-B3CF-C5631EBE3910}"/>
              </a:ext>
            </a:extLst>
          </p:cNvPr>
          <p:cNvSpPr>
            <a:spLocks noGrp="1"/>
          </p:cNvSpPr>
          <p:nvPr>
            <p:ph type="pic" sz="quarter" idx="14"/>
          </p:nvPr>
        </p:nvSpPr>
        <p:spPr>
          <a:xfrm>
            <a:off x="4942945" y="1317256"/>
            <a:ext cx="2296586" cy="2042652"/>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6" name="Picture Placeholder 35">
            <a:extLst>
              <a:ext uri="{FF2B5EF4-FFF2-40B4-BE49-F238E27FC236}">
                <a16:creationId xmlns:a16="http://schemas.microsoft.com/office/drawing/2014/main" id="{55BC2ECA-3A89-4ACF-A651-BD8BD09C7054}"/>
              </a:ext>
            </a:extLst>
          </p:cNvPr>
          <p:cNvSpPr>
            <a:spLocks noGrp="1"/>
          </p:cNvSpPr>
          <p:nvPr>
            <p:ph type="pic" sz="quarter" idx="15"/>
          </p:nvPr>
        </p:nvSpPr>
        <p:spPr>
          <a:xfrm>
            <a:off x="8251772" y="1317256"/>
            <a:ext cx="2296586" cy="2042652"/>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90991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2813A018-C88D-4FD2-A05F-324C16FCDD26}"/>
              </a:ext>
            </a:extLst>
          </p:cNvPr>
          <p:cNvSpPr>
            <a:spLocks noGrp="1"/>
          </p:cNvSpPr>
          <p:nvPr>
            <p:ph type="pic" sz="quarter" idx="13"/>
          </p:nvPr>
        </p:nvSpPr>
        <p:spPr>
          <a:xfrm>
            <a:off x="1980942" y="1866900"/>
            <a:ext cx="3123793" cy="3124200"/>
          </a:xfrm>
          <a:custGeom>
            <a:avLst/>
            <a:gdLst>
              <a:gd name="connsiteX0" fmla="*/ 0 w 6248400"/>
              <a:gd name="connsiteY0" fmla="*/ 0 h 6248400"/>
              <a:gd name="connsiteX1" fmla="*/ 6248400 w 6248400"/>
              <a:gd name="connsiteY1" fmla="*/ 0 h 6248400"/>
              <a:gd name="connsiteX2" fmla="*/ 6248400 w 6248400"/>
              <a:gd name="connsiteY2" fmla="*/ 6248400 h 6248400"/>
              <a:gd name="connsiteX3" fmla="*/ 0 w 6248400"/>
              <a:gd name="connsiteY3" fmla="*/ 6248400 h 6248400"/>
            </a:gdLst>
            <a:ahLst/>
            <a:cxnLst>
              <a:cxn ang="0">
                <a:pos x="connsiteX0" y="connsiteY0"/>
              </a:cxn>
              <a:cxn ang="0">
                <a:pos x="connsiteX1" y="connsiteY1"/>
              </a:cxn>
              <a:cxn ang="0">
                <a:pos x="connsiteX2" y="connsiteY2"/>
              </a:cxn>
              <a:cxn ang="0">
                <a:pos x="connsiteX3" y="connsiteY3"/>
              </a:cxn>
            </a:cxnLst>
            <a:rect l="l" t="t" r="r" b="b"/>
            <a:pathLst>
              <a:path w="6248400" h="6248400">
                <a:moveTo>
                  <a:pt x="0" y="0"/>
                </a:moveTo>
                <a:lnTo>
                  <a:pt x="6248400" y="0"/>
                </a:lnTo>
                <a:lnTo>
                  <a:pt x="6248400" y="6248400"/>
                </a:lnTo>
                <a:lnTo>
                  <a:pt x="0" y="6248400"/>
                </a:lnTo>
                <a:close/>
              </a:path>
            </a:pathLst>
          </a:custGeom>
          <a:pattFill prst="pct60">
            <a:fgClr>
              <a:schemeClr val="bg1"/>
            </a:fgClr>
            <a:bgClr>
              <a:schemeClr val="bg1">
                <a:lumMod val="85000"/>
              </a:schemeClr>
            </a:bgClr>
          </a:pattFill>
          <a:effectLst>
            <a:outerShdw blurRad="469900" dist="76200" dir="5400000" sx="104000" sy="104000" algn="t" rotWithShape="0">
              <a:prstClr val="black">
                <a:alpha val="14000"/>
              </a:prstClr>
            </a:outerShdw>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20240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5EEFA899-E9B7-4D07-AF6F-0BE277495BF6}"/>
              </a:ext>
            </a:extLst>
          </p:cNvPr>
          <p:cNvSpPr>
            <a:spLocks noGrp="1"/>
          </p:cNvSpPr>
          <p:nvPr>
            <p:ph type="pic" sz="quarter" idx="13"/>
          </p:nvPr>
        </p:nvSpPr>
        <p:spPr>
          <a:xfrm>
            <a:off x="4259718" y="-1"/>
            <a:ext cx="7264826" cy="6858000"/>
          </a:xfrm>
          <a:custGeom>
            <a:avLst/>
            <a:gdLst>
              <a:gd name="connsiteX0" fmla="*/ 0 w 14531543"/>
              <a:gd name="connsiteY0" fmla="*/ 0 h 13716000"/>
              <a:gd name="connsiteX1" fmla="*/ 14531543 w 14531543"/>
              <a:gd name="connsiteY1" fmla="*/ 0 h 13716000"/>
              <a:gd name="connsiteX2" fmla="*/ 14531543 w 14531543"/>
              <a:gd name="connsiteY2" fmla="*/ 13716000 h 13716000"/>
              <a:gd name="connsiteX3" fmla="*/ 0 w 14531543"/>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4531543" h="13716000">
                <a:moveTo>
                  <a:pt x="0" y="0"/>
                </a:moveTo>
                <a:lnTo>
                  <a:pt x="14531543" y="0"/>
                </a:lnTo>
                <a:lnTo>
                  <a:pt x="14531543" y="13716000"/>
                </a:lnTo>
                <a:lnTo>
                  <a:pt x="0" y="13716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14177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4" name="Picture Placeholder 33">
            <a:extLst>
              <a:ext uri="{FF2B5EF4-FFF2-40B4-BE49-F238E27FC236}">
                <a16:creationId xmlns:a16="http://schemas.microsoft.com/office/drawing/2014/main" id="{6AEC3E60-CE14-4E8C-87F2-EC7088582846}"/>
              </a:ext>
            </a:extLst>
          </p:cNvPr>
          <p:cNvSpPr>
            <a:spLocks noGrp="1"/>
          </p:cNvSpPr>
          <p:nvPr>
            <p:ph type="pic" sz="quarter" idx="11"/>
          </p:nvPr>
        </p:nvSpPr>
        <p:spPr>
          <a:xfrm>
            <a:off x="1010313" y="0"/>
            <a:ext cx="3492553" cy="6858000"/>
          </a:xfrm>
          <a:custGeom>
            <a:avLst/>
            <a:gdLst>
              <a:gd name="connsiteX0" fmla="*/ 0 w 6986016"/>
              <a:gd name="connsiteY0" fmla="*/ 0 h 13716000"/>
              <a:gd name="connsiteX1" fmla="*/ 6986016 w 6986016"/>
              <a:gd name="connsiteY1" fmla="*/ 0 h 13716000"/>
              <a:gd name="connsiteX2" fmla="*/ 6986016 w 6986016"/>
              <a:gd name="connsiteY2" fmla="*/ 13716000 h 13716000"/>
              <a:gd name="connsiteX3" fmla="*/ 0 w 6986016"/>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6986016" h="13716000">
                <a:moveTo>
                  <a:pt x="0" y="0"/>
                </a:moveTo>
                <a:lnTo>
                  <a:pt x="6986016" y="0"/>
                </a:lnTo>
                <a:lnTo>
                  <a:pt x="6986016" y="13716000"/>
                </a:lnTo>
                <a:lnTo>
                  <a:pt x="0" y="13716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5" name="Picture Placeholder 34">
            <a:extLst>
              <a:ext uri="{FF2B5EF4-FFF2-40B4-BE49-F238E27FC236}">
                <a16:creationId xmlns:a16="http://schemas.microsoft.com/office/drawing/2014/main" id="{18BDF74E-1080-4E8E-8E64-063B4ADFB48C}"/>
              </a:ext>
            </a:extLst>
          </p:cNvPr>
          <p:cNvSpPr>
            <a:spLocks noGrp="1"/>
          </p:cNvSpPr>
          <p:nvPr>
            <p:ph type="pic" sz="quarter" idx="12"/>
          </p:nvPr>
        </p:nvSpPr>
        <p:spPr>
          <a:xfrm>
            <a:off x="4518866" y="0"/>
            <a:ext cx="3492553" cy="6858000"/>
          </a:xfrm>
          <a:custGeom>
            <a:avLst/>
            <a:gdLst>
              <a:gd name="connsiteX0" fmla="*/ 0 w 6986016"/>
              <a:gd name="connsiteY0" fmla="*/ 0 h 13716000"/>
              <a:gd name="connsiteX1" fmla="*/ 6986016 w 6986016"/>
              <a:gd name="connsiteY1" fmla="*/ 0 h 13716000"/>
              <a:gd name="connsiteX2" fmla="*/ 6986016 w 6986016"/>
              <a:gd name="connsiteY2" fmla="*/ 13716000 h 13716000"/>
              <a:gd name="connsiteX3" fmla="*/ 0 w 6986016"/>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6986016" h="13716000">
                <a:moveTo>
                  <a:pt x="0" y="0"/>
                </a:moveTo>
                <a:lnTo>
                  <a:pt x="6986016" y="0"/>
                </a:lnTo>
                <a:lnTo>
                  <a:pt x="6986016" y="13716000"/>
                </a:lnTo>
                <a:lnTo>
                  <a:pt x="0" y="13716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6" name="Picture Placeholder 35">
            <a:extLst>
              <a:ext uri="{FF2B5EF4-FFF2-40B4-BE49-F238E27FC236}">
                <a16:creationId xmlns:a16="http://schemas.microsoft.com/office/drawing/2014/main" id="{CC1022C9-0EF2-49E0-9977-FA69A4357B84}"/>
              </a:ext>
            </a:extLst>
          </p:cNvPr>
          <p:cNvSpPr>
            <a:spLocks noGrp="1"/>
          </p:cNvSpPr>
          <p:nvPr>
            <p:ph type="pic" sz="quarter" idx="13"/>
          </p:nvPr>
        </p:nvSpPr>
        <p:spPr>
          <a:xfrm>
            <a:off x="8027419" y="0"/>
            <a:ext cx="3492553" cy="6858000"/>
          </a:xfrm>
          <a:custGeom>
            <a:avLst/>
            <a:gdLst>
              <a:gd name="connsiteX0" fmla="*/ 0 w 6986016"/>
              <a:gd name="connsiteY0" fmla="*/ 0 h 13716000"/>
              <a:gd name="connsiteX1" fmla="*/ 6986016 w 6986016"/>
              <a:gd name="connsiteY1" fmla="*/ 0 h 13716000"/>
              <a:gd name="connsiteX2" fmla="*/ 6986016 w 6986016"/>
              <a:gd name="connsiteY2" fmla="*/ 13716000 h 13716000"/>
              <a:gd name="connsiteX3" fmla="*/ 0 w 6986016"/>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6986016" h="13716000">
                <a:moveTo>
                  <a:pt x="0" y="0"/>
                </a:moveTo>
                <a:lnTo>
                  <a:pt x="6986016" y="0"/>
                </a:lnTo>
                <a:lnTo>
                  <a:pt x="6986016" y="13716000"/>
                </a:lnTo>
                <a:lnTo>
                  <a:pt x="0" y="13716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77991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par>
                                <p:cTn id="77" presetID="2" presetClass="entr" presetSubtype="1" decel="100000" fill="hold" grpId="0" nodeType="withEffect">
                                  <p:stCondLst>
                                    <p:cond delay="50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1000" fill="hold"/>
                                        <p:tgtEl>
                                          <p:spTgt spid="34"/>
                                        </p:tgtEl>
                                        <p:attrNameLst>
                                          <p:attrName>ppt_x</p:attrName>
                                        </p:attrNameLst>
                                      </p:cBhvr>
                                      <p:tavLst>
                                        <p:tav tm="0">
                                          <p:val>
                                            <p:strVal val="#ppt_x"/>
                                          </p:val>
                                        </p:tav>
                                        <p:tav tm="100000">
                                          <p:val>
                                            <p:strVal val="#ppt_x"/>
                                          </p:val>
                                        </p:tav>
                                      </p:tavLst>
                                    </p:anim>
                                    <p:anim calcmode="lin" valueType="num">
                                      <p:cBhvr additive="base">
                                        <p:cTn id="80" dur="1000" fill="hold"/>
                                        <p:tgtEl>
                                          <p:spTgt spid="34"/>
                                        </p:tgtEl>
                                        <p:attrNameLst>
                                          <p:attrName>ppt_y</p:attrName>
                                        </p:attrNameLst>
                                      </p:cBhvr>
                                      <p:tavLst>
                                        <p:tav tm="0">
                                          <p:val>
                                            <p:strVal val="0-#ppt_h/2"/>
                                          </p:val>
                                        </p:tav>
                                        <p:tav tm="100000">
                                          <p:val>
                                            <p:strVal val="#ppt_y"/>
                                          </p:val>
                                        </p:tav>
                                      </p:tavLst>
                                    </p:anim>
                                  </p:childTnLst>
                                </p:cTn>
                              </p:par>
                              <p:par>
                                <p:cTn id="81" presetID="2" presetClass="entr" presetSubtype="1" decel="100000" fill="hold" grpId="0" nodeType="withEffect">
                                  <p:stCondLst>
                                    <p:cond delay="600"/>
                                  </p:stCondLst>
                                  <p:childTnLst>
                                    <p:set>
                                      <p:cBhvr>
                                        <p:cTn id="82" dur="1" fill="hold">
                                          <p:stCondLst>
                                            <p:cond delay="0"/>
                                          </p:stCondLst>
                                        </p:cTn>
                                        <p:tgtEl>
                                          <p:spTgt spid="35"/>
                                        </p:tgtEl>
                                        <p:attrNameLst>
                                          <p:attrName>style.visibility</p:attrName>
                                        </p:attrNameLst>
                                      </p:cBhvr>
                                      <p:to>
                                        <p:strVal val="visible"/>
                                      </p:to>
                                    </p:set>
                                    <p:anim calcmode="lin" valueType="num">
                                      <p:cBhvr additive="base">
                                        <p:cTn id="83" dur="1000" fill="hold"/>
                                        <p:tgtEl>
                                          <p:spTgt spid="35"/>
                                        </p:tgtEl>
                                        <p:attrNameLst>
                                          <p:attrName>ppt_x</p:attrName>
                                        </p:attrNameLst>
                                      </p:cBhvr>
                                      <p:tavLst>
                                        <p:tav tm="0">
                                          <p:val>
                                            <p:strVal val="#ppt_x"/>
                                          </p:val>
                                        </p:tav>
                                        <p:tav tm="100000">
                                          <p:val>
                                            <p:strVal val="#ppt_x"/>
                                          </p:val>
                                        </p:tav>
                                      </p:tavLst>
                                    </p:anim>
                                    <p:anim calcmode="lin" valueType="num">
                                      <p:cBhvr additive="base">
                                        <p:cTn id="84" dur="1000" fill="hold"/>
                                        <p:tgtEl>
                                          <p:spTgt spid="35"/>
                                        </p:tgtEl>
                                        <p:attrNameLst>
                                          <p:attrName>ppt_y</p:attrName>
                                        </p:attrNameLst>
                                      </p:cBhvr>
                                      <p:tavLst>
                                        <p:tav tm="0">
                                          <p:val>
                                            <p:strVal val="0-#ppt_h/2"/>
                                          </p:val>
                                        </p:tav>
                                        <p:tav tm="100000">
                                          <p:val>
                                            <p:strVal val="#ppt_y"/>
                                          </p:val>
                                        </p:tav>
                                      </p:tavLst>
                                    </p:anim>
                                  </p:childTnLst>
                                </p:cTn>
                              </p:par>
                              <p:par>
                                <p:cTn id="85" presetID="2" presetClass="entr" presetSubtype="1" decel="100000" fill="hold" grpId="0" nodeType="withEffect">
                                  <p:stCondLst>
                                    <p:cond delay="700"/>
                                  </p:stCondLst>
                                  <p:childTnLst>
                                    <p:set>
                                      <p:cBhvr>
                                        <p:cTn id="86" dur="1" fill="hold">
                                          <p:stCondLst>
                                            <p:cond delay="0"/>
                                          </p:stCondLst>
                                        </p:cTn>
                                        <p:tgtEl>
                                          <p:spTgt spid="36"/>
                                        </p:tgtEl>
                                        <p:attrNameLst>
                                          <p:attrName>style.visibility</p:attrName>
                                        </p:attrNameLst>
                                      </p:cBhvr>
                                      <p:to>
                                        <p:strVal val="visible"/>
                                      </p:to>
                                    </p:set>
                                    <p:anim calcmode="lin" valueType="num">
                                      <p:cBhvr additive="base">
                                        <p:cTn id="87" dur="1000" fill="hold"/>
                                        <p:tgtEl>
                                          <p:spTgt spid="36"/>
                                        </p:tgtEl>
                                        <p:attrNameLst>
                                          <p:attrName>ppt_x</p:attrName>
                                        </p:attrNameLst>
                                      </p:cBhvr>
                                      <p:tavLst>
                                        <p:tav tm="0">
                                          <p:val>
                                            <p:strVal val="#ppt_x"/>
                                          </p:val>
                                        </p:tav>
                                        <p:tav tm="100000">
                                          <p:val>
                                            <p:strVal val="#ppt_x"/>
                                          </p:val>
                                        </p:tav>
                                      </p:tavLst>
                                    </p:anim>
                                    <p:anim calcmode="lin" valueType="num">
                                      <p:cBhvr additive="base">
                                        <p:cTn id="88" dur="1000" fill="hold"/>
                                        <p:tgtEl>
                                          <p:spTgt spid="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P spid="34" grpId="0" animBg="1"/>
      <p:bldP spid="35" grpId="0" animBg="1"/>
      <p:bldP spid="36"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9D3EB040-D035-4931-A3AE-425A1D6A4E4D}"/>
              </a:ext>
            </a:extLst>
          </p:cNvPr>
          <p:cNvSpPr>
            <a:spLocks noGrp="1"/>
          </p:cNvSpPr>
          <p:nvPr>
            <p:ph type="pic" sz="quarter" idx="11"/>
          </p:nvPr>
        </p:nvSpPr>
        <p:spPr>
          <a:xfrm>
            <a:off x="0" y="-1"/>
            <a:ext cx="12192000" cy="3429000"/>
          </a:xfrm>
          <a:custGeom>
            <a:avLst/>
            <a:gdLst>
              <a:gd name="connsiteX0" fmla="*/ 0 w 24387176"/>
              <a:gd name="connsiteY0" fmla="*/ 0 h 6858000"/>
              <a:gd name="connsiteX1" fmla="*/ 24387176 w 24387176"/>
              <a:gd name="connsiteY1" fmla="*/ 0 h 6858000"/>
              <a:gd name="connsiteX2" fmla="*/ 24387176 w 24387176"/>
              <a:gd name="connsiteY2" fmla="*/ 6858000 h 6858000"/>
              <a:gd name="connsiteX3" fmla="*/ 0 w 243871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87176" h="6858000">
                <a:moveTo>
                  <a:pt x="0" y="0"/>
                </a:moveTo>
                <a:lnTo>
                  <a:pt x="24387176" y="0"/>
                </a:lnTo>
                <a:lnTo>
                  <a:pt x="24387176" y="6858000"/>
                </a:lnTo>
                <a:lnTo>
                  <a:pt x="0" y="6858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48832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9D3EB040-D035-4931-A3AE-425A1D6A4E4D}"/>
              </a:ext>
            </a:extLst>
          </p:cNvPr>
          <p:cNvSpPr>
            <a:spLocks noGrp="1"/>
          </p:cNvSpPr>
          <p:nvPr>
            <p:ph type="pic" sz="quarter" idx="11"/>
          </p:nvPr>
        </p:nvSpPr>
        <p:spPr>
          <a:xfrm>
            <a:off x="1010312" y="-1"/>
            <a:ext cx="10514231" cy="3429000"/>
          </a:xfrm>
          <a:custGeom>
            <a:avLst/>
            <a:gdLst>
              <a:gd name="connsiteX0" fmla="*/ 0 w 24387176"/>
              <a:gd name="connsiteY0" fmla="*/ 0 h 6858000"/>
              <a:gd name="connsiteX1" fmla="*/ 24387176 w 24387176"/>
              <a:gd name="connsiteY1" fmla="*/ 0 h 6858000"/>
              <a:gd name="connsiteX2" fmla="*/ 24387176 w 24387176"/>
              <a:gd name="connsiteY2" fmla="*/ 6858000 h 6858000"/>
              <a:gd name="connsiteX3" fmla="*/ 0 w 243871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87176" h="6858000">
                <a:moveTo>
                  <a:pt x="0" y="0"/>
                </a:moveTo>
                <a:lnTo>
                  <a:pt x="24387176" y="0"/>
                </a:lnTo>
                <a:lnTo>
                  <a:pt x="24387176" y="6858000"/>
                </a:lnTo>
                <a:lnTo>
                  <a:pt x="0" y="6858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48153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4" name="Picture Placeholder 33">
            <a:extLst>
              <a:ext uri="{FF2B5EF4-FFF2-40B4-BE49-F238E27FC236}">
                <a16:creationId xmlns:a16="http://schemas.microsoft.com/office/drawing/2014/main" id="{86F11451-E88F-4DA3-B374-A13848C0AFA2}"/>
              </a:ext>
            </a:extLst>
          </p:cNvPr>
          <p:cNvSpPr>
            <a:spLocks noGrp="1"/>
          </p:cNvSpPr>
          <p:nvPr>
            <p:ph type="pic" sz="quarter" idx="11"/>
          </p:nvPr>
        </p:nvSpPr>
        <p:spPr>
          <a:xfrm>
            <a:off x="1010313" y="19050"/>
            <a:ext cx="3513450" cy="4540933"/>
          </a:xfrm>
          <a:custGeom>
            <a:avLst/>
            <a:gdLst>
              <a:gd name="connsiteX0" fmla="*/ 0 w 7027815"/>
              <a:gd name="connsiteY0" fmla="*/ 0 h 6798647"/>
              <a:gd name="connsiteX1" fmla="*/ 7027815 w 7027815"/>
              <a:gd name="connsiteY1" fmla="*/ 0 h 6798647"/>
              <a:gd name="connsiteX2" fmla="*/ 7027815 w 7027815"/>
              <a:gd name="connsiteY2" fmla="*/ 6798647 h 6798647"/>
              <a:gd name="connsiteX3" fmla="*/ 0 w 7027815"/>
              <a:gd name="connsiteY3" fmla="*/ 6798647 h 6798647"/>
            </a:gdLst>
            <a:ahLst/>
            <a:cxnLst>
              <a:cxn ang="0">
                <a:pos x="connsiteX0" y="connsiteY0"/>
              </a:cxn>
              <a:cxn ang="0">
                <a:pos x="connsiteX1" y="connsiteY1"/>
              </a:cxn>
              <a:cxn ang="0">
                <a:pos x="connsiteX2" y="connsiteY2"/>
              </a:cxn>
              <a:cxn ang="0">
                <a:pos x="connsiteX3" y="connsiteY3"/>
              </a:cxn>
            </a:cxnLst>
            <a:rect l="l" t="t" r="r" b="b"/>
            <a:pathLst>
              <a:path w="7027815" h="6798647">
                <a:moveTo>
                  <a:pt x="0" y="0"/>
                </a:moveTo>
                <a:lnTo>
                  <a:pt x="7027815" y="0"/>
                </a:lnTo>
                <a:lnTo>
                  <a:pt x="7027815" y="6798647"/>
                </a:lnTo>
                <a:lnTo>
                  <a:pt x="0" y="6798647"/>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6" name="Picture Placeholder 35">
            <a:extLst>
              <a:ext uri="{FF2B5EF4-FFF2-40B4-BE49-F238E27FC236}">
                <a16:creationId xmlns:a16="http://schemas.microsoft.com/office/drawing/2014/main" id="{0F965C4B-E858-4367-937F-2D01D0BA901A}"/>
              </a:ext>
            </a:extLst>
          </p:cNvPr>
          <p:cNvSpPr>
            <a:spLocks noGrp="1"/>
          </p:cNvSpPr>
          <p:nvPr>
            <p:ph type="pic" sz="quarter" idx="12"/>
          </p:nvPr>
        </p:nvSpPr>
        <p:spPr>
          <a:xfrm>
            <a:off x="4510703" y="19050"/>
            <a:ext cx="3513450" cy="4540933"/>
          </a:xfrm>
          <a:custGeom>
            <a:avLst/>
            <a:gdLst>
              <a:gd name="connsiteX0" fmla="*/ 0 w 7027815"/>
              <a:gd name="connsiteY0" fmla="*/ 0 h 6798647"/>
              <a:gd name="connsiteX1" fmla="*/ 7027815 w 7027815"/>
              <a:gd name="connsiteY1" fmla="*/ 0 h 6798647"/>
              <a:gd name="connsiteX2" fmla="*/ 7027815 w 7027815"/>
              <a:gd name="connsiteY2" fmla="*/ 6798647 h 6798647"/>
              <a:gd name="connsiteX3" fmla="*/ 0 w 7027815"/>
              <a:gd name="connsiteY3" fmla="*/ 6798647 h 6798647"/>
            </a:gdLst>
            <a:ahLst/>
            <a:cxnLst>
              <a:cxn ang="0">
                <a:pos x="connsiteX0" y="connsiteY0"/>
              </a:cxn>
              <a:cxn ang="0">
                <a:pos x="connsiteX1" y="connsiteY1"/>
              </a:cxn>
              <a:cxn ang="0">
                <a:pos x="connsiteX2" y="connsiteY2"/>
              </a:cxn>
              <a:cxn ang="0">
                <a:pos x="connsiteX3" y="connsiteY3"/>
              </a:cxn>
            </a:cxnLst>
            <a:rect l="l" t="t" r="r" b="b"/>
            <a:pathLst>
              <a:path w="7027815" h="6798647">
                <a:moveTo>
                  <a:pt x="0" y="0"/>
                </a:moveTo>
                <a:lnTo>
                  <a:pt x="7027815" y="0"/>
                </a:lnTo>
                <a:lnTo>
                  <a:pt x="7027815" y="6798647"/>
                </a:lnTo>
                <a:lnTo>
                  <a:pt x="0" y="6798647"/>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8" name="Picture Placeholder 37">
            <a:extLst>
              <a:ext uri="{FF2B5EF4-FFF2-40B4-BE49-F238E27FC236}">
                <a16:creationId xmlns:a16="http://schemas.microsoft.com/office/drawing/2014/main" id="{1C7E87A0-EB2E-439E-A8F2-BA720829812A}"/>
              </a:ext>
            </a:extLst>
          </p:cNvPr>
          <p:cNvSpPr>
            <a:spLocks noGrp="1"/>
          </p:cNvSpPr>
          <p:nvPr>
            <p:ph type="pic" sz="quarter" idx="13"/>
          </p:nvPr>
        </p:nvSpPr>
        <p:spPr>
          <a:xfrm>
            <a:off x="8011094" y="19050"/>
            <a:ext cx="3513450" cy="4540933"/>
          </a:xfrm>
          <a:custGeom>
            <a:avLst/>
            <a:gdLst>
              <a:gd name="connsiteX0" fmla="*/ 0 w 7027815"/>
              <a:gd name="connsiteY0" fmla="*/ 0 h 6798647"/>
              <a:gd name="connsiteX1" fmla="*/ 7027815 w 7027815"/>
              <a:gd name="connsiteY1" fmla="*/ 0 h 6798647"/>
              <a:gd name="connsiteX2" fmla="*/ 7027815 w 7027815"/>
              <a:gd name="connsiteY2" fmla="*/ 6798647 h 6798647"/>
              <a:gd name="connsiteX3" fmla="*/ 0 w 7027815"/>
              <a:gd name="connsiteY3" fmla="*/ 6798647 h 6798647"/>
            </a:gdLst>
            <a:ahLst/>
            <a:cxnLst>
              <a:cxn ang="0">
                <a:pos x="connsiteX0" y="connsiteY0"/>
              </a:cxn>
              <a:cxn ang="0">
                <a:pos x="connsiteX1" y="connsiteY1"/>
              </a:cxn>
              <a:cxn ang="0">
                <a:pos x="connsiteX2" y="connsiteY2"/>
              </a:cxn>
              <a:cxn ang="0">
                <a:pos x="connsiteX3" y="connsiteY3"/>
              </a:cxn>
            </a:cxnLst>
            <a:rect l="l" t="t" r="r" b="b"/>
            <a:pathLst>
              <a:path w="7027815" h="6798647">
                <a:moveTo>
                  <a:pt x="0" y="0"/>
                </a:moveTo>
                <a:lnTo>
                  <a:pt x="7027815" y="0"/>
                </a:lnTo>
                <a:lnTo>
                  <a:pt x="7027815" y="6798647"/>
                </a:lnTo>
                <a:lnTo>
                  <a:pt x="0" y="6798647"/>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42129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par>
                                <p:cTn id="77" presetID="2" presetClass="entr" presetSubtype="1" decel="100000" fill="hold" grpId="0" nodeType="withEffect">
                                  <p:stCondLst>
                                    <p:cond delay="50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1000" fill="hold"/>
                                        <p:tgtEl>
                                          <p:spTgt spid="34"/>
                                        </p:tgtEl>
                                        <p:attrNameLst>
                                          <p:attrName>ppt_x</p:attrName>
                                        </p:attrNameLst>
                                      </p:cBhvr>
                                      <p:tavLst>
                                        <p:tav tm="0">
                                          <p:val>
                                            <p:strVal val="#ppt_x"/>
                                          </p:val>
                                        </p:tav>
                                        <p:tav tm="100000">
                                          <p:val>
                                            <p:strVal val="#ppt_x"/>
                                          </p:val>
                                        </p:tav>
                                      </p:tavLst>
                                    </p:anim>
                                    <p:anim calcmode="lin" valueType="num">
                                      <p:cBhvr additive="base">
                                        <p:cTn id="80" dur="1000" fill="hold"/>
                                        <p:tgtEl>
                                          <p:spTgt spid="34"/>
                                        </p:tgtEl>
                                        <p:attrNameLst>
                                          <p:attrName>ppt_y</p:attrName>
                                        </p:attrNameLst>
                                      </p:cBhvr>
                                      <p:tavLst>
                                        <p:tav tm="0">
                                          <p:val>
                                            <p:strVal val="0-#ppt_h/2"/>
                                          </p:val>
                                        </p:tav>
                                        <p:tav tm="100000">
                                          <p:val>
                                            <p:strVal val="#ppt_y"/>
                                          </p:val>
                                        </p:tav>
                                      </p:tavLst>
                                    </p:anim>
                                  </p:childTnLst>
                                </p:cTn>
                              </p:par>
                              <p:par>
                                <p:cTn id="81" presetID="2" presetClass="entr" presetSubtype="1" decel="100000" fill="hold" grpId="0" nodeType="withEffect">
                                  <p:stCondLst>
                                    <p:cond delay="60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1000" fill="hold"/>
                                        <p:tgtEl>
                                          <p:spTgt spid="36"/>
                                        </p:tgtEl>
                                        <p:attrNameLst>
                                          <p:attrName>ppt_x</p:attrName>
                                        </p:attrNameLst>
                                      </p:cBhvr>
                                      <p:tavLst>
                                        <p:tav tm="0">
                                          <p:val>
                                            <p:strVal val="#ppt_x"/>
                                          </p:val>
                                        </p:tav>
                                        <p:tav tm="100000">
                                          <p:val>
                                            <p:strVal val="#ppt_x"/>
                                          </p:val>
                                        </p:tav>
                                      </p:tavLst>
                                    </p:anim>
                                    <p:anim calcmode="lin" valueType="num">
                                      <p:cBhvr additive="base">
                                        <p:cTn id="84" dur="1000" fill="hold"/>
                                        <p:tgtEl>
                                          <p:spTgt spid="36"/>
                                        </p:tgtEl>
                                        <p:attrNameLst>
                                          <p:attrName>ppt_y</p:attrName>
                                        </p:attrNameLst>
                                      </p:cBhvr>
                                      <p:tavLst>
                                        <p:tav tm="0">
                                          <p:val>
                                            <p:strVal val="0-#ppt_h/2"/>
                                          </p:val>
                                        </p:tav>
                                        <p:tav tm="100000">
                                          <p:val>
                                            <p:strVal val="#ppt_y"/>
                                          </p:val>
                                        </p:tav>
                                      </p:tavLst>
                                    </p:anim>
                                  </p:childTnLst>
                                </p:cTn>
                              </p:par>
                              <p:par>
                                <p:cTn id="85" presetID="2" presetClass="entr" presetSubtype="1" decel="100000" fill="hold" grpId="0" nodeType="withEffect">
                                  <p:stCondLst>
                                    <p:cond delay="700"/>
                                  </p:stCondLst>
                                  <p:childTnLst>
                                    <p:set>
                                      <p:cBhvr>
                                        <p:cTn id="86" dur="1" fill="hold">
                                          <p:stCondLst>
                                            <p:cond delay="0"/>
                                          </p:stCondLst>
                                        </p:cTn>
                                        <p:tgtEl>
                                          <p:spTgt spid="38"/>
                                        </p:tgtEl>
                                        <p:attrNameLst>
                                          <p:attrName>style.visibility</p:attrName>
                                        </p:attrNameLst>
                                      </p:cBhvr>
                                      <p:to>
                                        <p:strVal val="visible"/>
                                      </p:to>
                                    </p:set>
                                    <p:anim calcmode="lin" valueType="num">
                                      <p:cBhvr additive="base">
                                        <p:cTn id="87" dur="1000" fill="hold"/>
                                        <p:tgtEl>
                                          <p:spTgt spid="38"/>
                                        </p:tgtEl>
                                        <p:attrNameLst>
                                          <p:attrName>ppt_x</p:attrName>
                                        </p:attrNameLst>
                                      </p:cBhvr>
                                      <p:tavLst>
                                        <p:tav tm="0">
                                          <p:val>
                                            <p:strVal val="#ppt_x"/>
                                          </p:val>
                                        </p:tav>
                                        <p:tav tm="100000">
                                          <p:val>
                                            <p:strVal val="#ppt_x"/>
                                          </p:val>
                                        </p:tav>
                                      </p:tavLst>
                                    </p:anim>
                                    <p:anim calcmode="lin" valueType="num">
                                      <p:cBhvr additive="base">
                                        <p:cTn id="88" dur="1000" fill="hold"/>
                                        <p:tgtEl>
                                          <p:spTgt spid="3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P spid="34" grpId="0" animBg="1"/>
      <p:bldP spid="36" grpId="0" animBg="1"/>
      <p:bldP spid="38"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12DB9995-D3FD-47E7-85B7-8BE236C57850}" type="datetimeFigureOut">
              <a:rPr lang="el-GR" smtClean="0"/>
              <a:pPr/>
              <a:t>12/7/2022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F58A05F-F170-4C59-A096-5511605FD6FD}" type="slidenum">
              <a:rPr lang="el-GR" smtClean="0"/>
              <a:pPr/>
              <a:t>‹#›</a:t>
            </a:fld>
            <a:endParaRPr lang="el-GR"/>
          </a:p>
        </p:txBody>
      </p:sp>
    </p:spTree>
    <p:extLst>
      <p:ext uri="{BB962C8B-B14F-4D97-AF65-F5344CB8AC3E}">
        <p14:creationId xmlns:p14="http://schemas.microsoft.com/office/powerpoint/2010/main" val="327346564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FB9F4C7F-2A5D-4D40-BCCE-E7E4BDAF928B}"/>
              </a:ext>
            </a:extLst>
          </p:cNvPr>
          <p:cNvSpPr>
            <a:spLocks noGrp="1"/>
          </p:cNvSpPr>
          <p:nvPr>
            <p:ph type="pic" sz="quarter" idx="11"/>
          </p:nvPr>
        </p:nvSpPr>
        <p:spPr>
          <a:xfrm>
            <a:off x="1010312" y="-1"/>
            <a:ext cx="10514231" cy="4771100"/>
          </a:xfrm>
          <a:custGeom>
            <a:avLst/>
            <a:gdLst>
              <a:gd name="connsiteX0" fmla="*/ 0 w 21031200"/>
              <a:gd name="connsiteY0" fmla="*/ 0 h 6858000"/>
              <a:gd name="connsiteX1" fmla="*/ 21031200 w 21031200"/>
              <a:gd name="connsiteY1" fmla="*/ 0 h 6858000"/>
              <a:gd name="connsiteX2" fmla="*/ 21031200 w 21031200"/>
              <a:gd name="connsiteY2" fmla="*/ 6858000 h 6858000"/>
              <a:gd name="connsiteX3" fmla="*/ 0 w 210312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031200" h="6858000">
                <a:moveTo>
                  <a:pt x="0" y="0"/>
                </a:moveTo>
                <a:lnTo>
                  <a:pt x="21031200" y="0"/>
                </a:lnTo>
                <a:lnTo>
                  <a:pt x="21031200" y="6858000"/>
                </a:lnTo>
                <a:lnTo>
                  <a:pt x="0" y="6858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40797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FB9F4C7F-2A5D-4D40-BCCE-E7E4BDAF928B}"/>
              </a:ext>
            </a:extLst>
          </p:cNvPr>
          <p:cNvSpPr>
            <a:spLocks noGrp="1"/>
          </p:cNvSpPr>
          <p:nvPr>
            <p:ph type="pic" sz="quarter" idx="11"/>
          </p:nvPr>
        </p:nvSpPr>
        <p:spPr>
          <a:xfrm>
            <a:off x="1010312" y="2086901"/>
            <a:ext cx="10514231" cy="4771100"/>
          </a:xfrm>
          <a:custGeom>
            <a:avLst/>
            <a:gdLst>
              <a:gd name="connsiteX0" fmla="*/ 0 w 21031200"/>
              <a:gd name="connsiteY0" fmla="*/ 0 h 6858000"/>
              <a:gd name="connsiteX1" fmla="*/ 21031200 w 21031200"/>
              <a:gd name="connsiteY1" fmla="*/ 0 h 6858000"/>
              <a:gd name="connsiteX2" fmla="*/ 21031200 w 21031200"/>
              <a:gd name="connsiteY2" fmla="*/ 6858000 h 6858000"/>
              <a:gd name="connsiteX3" fmla="*/ 0 w 210312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031200" h="6858000">
                <a:moveTo>
                  <a:pt x="0" y="0"/>
                </a:moveTo>
                <a:lnTo>
                  <a:pt x="21031200" y="0"/>
                </a:lnTo>
                <a:lnTo>
                  <a:pt x="21031200" y="6858000"/>
                </a:lnTo>
                <a:lnTo>
                  <a:pt x="0" y="6858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428000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1" name="Picture Placeholder 30">
            <a:extLst>
              <a:ext uri="{FF2B5EF4-FFF2-40B4-BE49-F238E27FC236}">
                <a16:creationId xmlns:a16="http://schemas.microsoft.com/office/drawing/2014/main" id="{CF747D30-5F06-4929-9893-C14831797805}"/>
              </a:ext>
            </a:extLst>
          </p:cNvPr>
          <p:cNvSpPr>
            <a:spLocks noGrp="1"/>
          </p:cNvSpPr>
          <p:nvPr>
            <p:ph type="pic" sz="quarter" idx="11"/>
          </p:nvPr>
        </p:nvSpPr>
        <p:spPr>
          <a:xfrm>
            <a:off x="4446932" y="1779718"/>
            <a:ext cx="3298135" cy="3298564"/>
          </a:xfrm>
          <a:custGeom>
            <a:avLst/>
            <a:gdLst>
              <a:gd name="connsiteX0" fmla="*/ 3298564 w 6597128"/>
              <a:gd name="connsiteY0" fmla="*/ 0 h 6597128"/>
              <a:gd name="connsiteX1" fmla="*/ 6597128 w 6597128"/>
              <a:gd name="connsiteY1" fmla="*/ 3298564 h 6597128"/>
              <a:gd name="connsiteX2" fmla="*/ 3298564 w 6597128"/>
              <a:gd name="connsiteY2" fmla="*/ 6597128 h 6597128"/>
              <a:gd name="connsiteX3" fmla="*/ 0 w 6597128"/>
              <a:gd name="connsiteY3" fmla="*/ 3298564 h 6597128"/>
              <a:gd name="connsiteX4" fmla="*/ 3298564 w 6597128"/>
              <a:gd name="connsiteY4" fmla="*/ 0 h 6597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7128" h="6597128">
                <a:moveTo>
                  <a:pt x="3298564" y="0"/>
                </a:moveTo>
                <a:cubicBezTo>
                  <a:pt x="5120311" y="0"/>
                  <a:pt x="6597128" y="1476817"/>
                  <a:pt x="6597128" y="3298564"/>
                </a:cubicBezTo>
                <a:cubicBezTo>
                  <a:pt x="6597128" y="5120311"/>
                  <a:pt x="5120311" y="6597128"/>
                  <a:pt x="3298564" y="6597128"/>
                </a:cubicBezTo>
                <a:cubicBezTo>
                  <a:pt x="1476817" y="6597128"/>
                  <a:pt x="0" y="5120311"/>
                  <a:pt x="0" y="3298564"/>
                </a:cubicBezTo>
                <a:cubicBezTo>
                  <a:pt x="0" y="1476817"/>
                  <a:pt x="1476817" y="0"/>
                  <a:pt x="3298564"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3" name="Picture Placeholder 32">
            <a:extLst>
              <a:ext uri="{FF2B5EF4-FFF2-40B4-BE49-F238E27FC236}">
                <a16:creationId xmlns:a16="http://schemas.microsoft.com/office/drawing/2014/main" id="{EA41444C-3F22-4C91-9F40-BD5718D7A2C4}"/>
              </a:ext>
            </a:extLst>
          </p:cNvPr>
          <p:cNvSpPr>
            <a:spLocks noGrp="1"/>
          </p:cNvSpPr>
          <p:nvPr>
            <p:ph type="pic" sz="quarter" idx="12"/>
          </p:nvPr>
        </p:nvSpPr>
        <p:spPr>
          <a:xfrm>
            <a:off x="4153153" y="1485900"/>
            <a:ext cx="3885694" cy="3886200"/>
          </a:xfrm>
          <a:custGeom>
            <a:avLst/>
            <a:gdLst>
              <a:gd name="connsiteX0" fmla="*/ 3886200 w 7772400"/>
              <a:gd name="connsiteY0" fmla="*/ 730994 h 7772400"/>
              <a:gd name="connsiteX1" fmla="*/ 730994 w 7772400"/>
              <a:gd name="connsiteY1" fmla="*/ 3886200 h 7772400"/>
              <a:gd name="connsiteX2" fmla="*/ 3886200 w 7772400"/>
              <a:gd name="connsiteY2" fmla="*/ 7041406 h 7772400"/>
              <a:gd name="connsiteX3" fmla="*/ 7041406 w 7772400"/>
              <a:gd name="connsiteY3" fmla="*/ 3886200 h 7772400"/>
              <a:gd name="connsiteX4" fmla="*/ 3886200 w 7772400"/>
              <a:gd name="connsiteY4" fmla="*/ 730994 h 7772400"/>
              <a:gd name="connsiteX5" fmla="*/ 3886200 w 7772400"/>
              <a:gd name="connsiteY5" fmla="*/ 0 h 7772400"/>
              <a:gd name="connsiteX6" fmla="*/ 7772400 w 7772400"/>
              <a:gd name="connsiteY6" fmla="*/ 3886200 h 7772400"/>
              <a:gd name="connsiteX7" fmla="*/ 3886200 w 7772400"/>
              <a:gd name="connsiteY7" fmla="*/ 7772400 h 7772400"/>
              <a:gd name="connsiteX8" fmla="*/ 0 w 7772400"/>
              <a:gd name="connsiteY8" fmla="*/ 3886200 h 7772400"/>
              <a:gd name="connsiteX9" fmla="*/ 3886200 w 7772400"/>
              <a:gd name="connsiteY9" fmla="*/ 0 h 777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72400" h="7772400">
                <a:moveTo>
                  <a:pt x="3886200" y="730994"/>
                </a:moveTo>
                <a:cubicBezTo>
                  <a:pt x="2143628" y="730994"/>
                  <a:pt x="730994" y="2143628"/>
                  <a:pt x="730994" y="3886200"/>
                </a:cubicBezTo>
                <a:cubicBezTo>
                  <a:pt x="730994" y="5628772"/>
                  <a:pt x="2143628" y="7041406"/>
                  <a:pt x="3886200" y="7041406"/>
                </a:cubicBezTo>
                <a:cubicBezTo>
                  <a:pt x="5628772" y="7041406"/>
                  <a:pt x="7041406" y="5628772"/>
                  <a:pt x="7041406" y="3886200"/>
                </a:cubicBezTo>
                <a:cubicBezTo>
                  <a:pt x="7041406" y="2143628"/>
                  <a:pt x="5628772" y="730994"/>
                  <a:pt x="3886200" y="730994"/>
                </a:cubicBezTo>
                <a:close/>
                <a:moveTo>
                  <a:pt x="3886200" y="0"/>
                </a:moveTo>
                <a:cubicBezTo>
                  <a:pt x="6032489" y="0"/>
                  <a:pt x="7772400" y="1739911"/>
                  <a:pt x="7772400" y="3886200"/>
                </a:cubicBezTo>
                <a:cubicBezTo>
                  <a:pt x="7772400" y="6032489"/>
                  <a:pt x="6032489" y="7772400"/>
                  <a:pt x="3886200" y="7772400"/>
                </a:cubicBezTo>
                <a:cubicBezTo>
                  <a:pt x="1739911" y="7772400"/>
                  <a:pt x="0" y="6032489"/>
                  <a:pt x="0" y="3886200"/>
                </a:cubicBezTo>
                <a:cubicBezTo>
                  <a:pt x="0" y="1739911"/>
                  <a:pt x="1739911" y="0"/>
                  <a:pt x="3886200"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43802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1" name="Picture Placeholder 30">
            <a:extLst>
              <a:ext uri="{FF2B5EF4-FFF2-40B4-BE49-F238E27FC236}">
                <a16:creationId xmlns:a16="http://schemas.microsoft.com/office/drawing/2014/main" id="{D25A3235-8D2E-4A4E-99DE-57FB7A682315}"/>
              </a:ext>
            </a:extLst>
          </p:cNvPr>
          <p:cNvSpPr>
            <a:spLocks noGrp="1"/>
          </p:cNvSpPr>
          <p:nvPr>
            <p:ph type="pic" sz="quarter" idx="11"/>
          </p:nvPr>
        </p:nvSpPr>
        <p:spPr>
          <a:xfrm>
            <a:off x="7464833" y="-1237337"/>
            <a:ext cx="6811255" cy="6812142"/>
          </a:xfrm>
          <a:custGeom>
            <a:avLst/>
            <a:gdLst>
              <a:gd name="connsiteX0" fmla="*/ 6812141 w 13624284"/>
              <a:gd name="connsiteY0" fmla="*/ 0 h 13624284"/>
              <a:gd name="connsiteX1" fmla="*/ 8656649 w 13624284"/>
              <a:gd name="connsiteY1" fmla="*/ 764020 h 13624284"/>
              <a:gd name="connsiteX2" fmla="*/ 12860265 w 13624284"/>
              <a:gd name="connsiteY2" fmla="*/ 4967635 h 13624284"/>
              <a:gd name="connsiteX3" fmla="*/ 12860265 w 13624284"/>
              <a:gd name="connsiteY3" fmla="*/ 8656651 h 13624284"/>
              <a:gd name="connsiteX4" fmla="*/ 8656649 w 13624284"/>
              <a:gd name="connsiteY4" fmla="*/ 12860265 h 13624284"/>
              <a:gd name="connsiteX5" fmla="*/ 4967633 w 13624284"/>
              <a:gd name="connsiteY5" fmla="*/ 12860265 h 13624284"/>
              <a:gd name="connsiteX6" fmla="*/ 764019 w 13624284"/>
              <a:gd name="connsiteY6" fmla="*/ 8656651 h 13624284"/>
              <a:gd name="connsiteX7" fmla="*/ 764019 w 13624284"/>
              <a:gd name="connsiteY7" fmla="*/ 4967635 h 13624284"/>
              <a:gd name="connsiteX8" fmla="*/ 4967633 w 13624284"/>
              <a:gd name="connsiteY8" fmla="*/ 764020 h 13624284"/>
              <a:gd name="connsiteX9" fmla="*/ 6812141 w 13624284"/>
              <a:gd name="connsiteY9" fmla="*/ 0 h 13624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24284" h="13624284">
                <a:moveTo>
                  <a:pt x="6812141" y="0"/>
                </a:moveTo>
                <a:cubicBezTo>
                  <a:pt x="7479721" y="0"/>
                  <a:pt x="8147301" y="254673"/>
                  <a:pt x="8656649" y="764020"/>
                </a:cubicBezTo>
                <a:lnTo>
                  <a:pt x="12860265" y="4967635"/>
                </a:lnTo>
                <a:cubicBezTo>
                  <a:pt x="13878957" y="5986328"/>
                  <a:pt x="13878957" y="7637957"/>
                  <a:pt x="12860265" y="8656651"/>
                </a:cubicBezTo>
                <a:lnTo>
                  <a:pt x="8656649" y="12860265"/>
                </a:lnTo>
                <a:cubicBezTo>
                  <a:pt x="7637955" y="13878958"/>
                  <a:pt x="5986327" y="13878958"/>
                  <a:pt x="4967633" y="12860265"/>
                </a:cubicBezTo>
                <a:lnTo>
                  <a:pt x="764019" y="8656651"/>
                </a:lnTo>
                <a:cubicBezTo>
                  <a:pt x="-254674" y="7637957"/>
                  <a:pt x="-254674" y="5986328"/>
                  <a:pt x="764019" y="4967635"/>
                </a:cubicBezTo>
                <a:lnTo>
                  <a:pt x="4967633" y="764020"/>
                </a:lnTo>
                <a:cubicBezTo>
                  <a:pt x="5476981" y="254673"/>
                  <a:pt x="6144561" y="0"/>
                  <a:pt x="6812141"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425446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49ACEC90-495F-4154-8896-DDAB71754574}"/>
              </a:ext>
            </a:extLst>
          </p:cNvPr>
          <p:cNvSpPr>
            <a:spLocks noGrp="1"/>
          </p:cNvSpPr>
          <p:nvPr>
            <p:ph type="pic" sz="quarter" idx="11"/>
          </p:nvPr>
        </p:nvSpPr>
        <p:spPr>
          <a:xfrm>
            <a:off x="1563110" y="-1104481"/>
            <a:ext cx="9065781" cy="9066962"/>
          </a:xfrm>
          <a:custGeom>
            <a:avLst/>
            <a:gdLst>
              <a:gd name="connsiteX0" fmla="*/ 9066962 w 18133923"/>
              <a:gd name="connsiteY0" fmla="*/ 0 h 18133924"/>
              <a:gd name="connsiteX1" fmla="*/ 11522002 w 18133923"/>
              <a:gd name="connsiteY1" fmla="*/ 1016911 h 18133924"/>
              <a:gd name="connsiteX2" fmla="*/ 17117012 w 18133923"/>
              <a:gd name="connsiteY2" fmla="*/ 6611923 h 18133924"/>
              <a:gd name="connsiteX3" fmla="*/ 17117012 w 18133923"/>
              <a:gd name="connsiteY3" fmla="*/ 11522003 h 18133924"/>
              <a:gd name="connsiteX4" fmla="*/ 11522002 w 18133923"/>
              <a:gd name="connsiteY4" fmla="*/ 17117014 h 18133924"/>
              <a:gd name="connsiteX5" fmla="*/ 6611921 w 18133923"/>
              <a:gd name="connsiteY5" fmla="*/ 17117014 h 18133924"/>
              <a:gd name="connsiteX6" fmla="*/ 1016910 w 18133923"/>
              <a:gd name="connsiteY6" fmla="*/ 11522003 h 18133924"/>
              <a:gd name="connsiteX7" fmla="*/ 1016910 w 18133923"/>
              <a:gd name="connsiteY7" fmla="*/ 6611923 h 18133924"/>
              <a:gd name="connsiteX8" fmla="*/ 6611921 w 18133923"/>
              <a:gd name="connsiteY8" fmla="*/ 1016911 h 18133924"/>
              <a:gd name="connsiteX9" fmla="*/ 9066962 w 18133923"/>
              <a:gd name="connsiteY9" fmla="*/ 0 h 1813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33923" h="18133924">
                <a:moveTo>
                  <a:pt x="9066962" y="0"/>
                </a:moveTo>
                <a:cubicBezTo>
                  <a:pt x="9955511" y="0"/>
                  <a:pt x="10844061" y="338970"/>
                  <a:pt x="11522002" y="1016911"/>
                </a:cubicBezTo>
                <a:lnTo>
                  <a:pt x="17117012" y="6611923"/>
                </a:lnTo>
                <a:cubicBezTo>
                  <a:pt x="18472894" y="7967804"/>
                  <a:pt x="18472894" y="10166121"/>
                  <a:pt x="17117012" y="11522003"/>
                </a:cubicBezTo>
                <a:lnTo>
                  <a:pt x="11522002" y="17117014"/>
                </a:lnTo>
                <a:cubicBezTo>
                  <a:pt x="10166120" y="18472895"/>
                  <a:pt x="7967803" y="18472895"/>
                  <a:pt x="6611921" y="17117014"/>
                </a:cubicBezTo>
                <a:lnTo>
                  <a:pt x="1016910" y="11522003"/>
                </a:lnTo>
                <a:cubicBezTo>
                  <a:pt x="-338971" y="10166121"/>
                  <a:pt x="-338971" y="7967804"/>
                  <a:pt x="1016910" y="6611923"/>
                </a:cubicBezTo>
                <a:lnTo>
                  <a:pt x="6611921" y="1016911"/>
                </a:lnTo>
                <a:cubicBezTo>
                  <a:pt x="7289862" y="338970"/>
                  <a:pt x="8178412" y="0"/>
                  <a:pt x="9066962"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90726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1" name="Picture Placeholder 30">
            <a:extLst>
              <a:ext uri="{FF2B5EF4-FFF2-40B4-BE49-F238E27FC236}">
                <a16:creationId xmlns:a16="http://schemas.microsoft.com/office/drawing/2014/main" id="{A188C302-F2F4-4C7D-B60F-C05B178B1074}"/>
              </a:ext>
            </a:extLst>
          </p:cNvPr>
          <p:cNvSpPr>
            <a:spLocks noGrp="1"/>
          </p:cNvSpPr>
          <p:nvPr>
            <p:ph type="pic" sz="quarter" idx="11"/>
          </p:nvPr>
        </p:nvSpPr>
        <p:spPr>
          <a:xfrm>
            <a:off x="1753562" y="1151476"/>
            <a:ext cx="8684875" cy="4555049"/>
          </a:xfrm>
          <a:custGeom>
            <a:avLst/>
            <a:gdLst>
              <a:gd name="connsiteX0" fmla="*/ 0 w 17372011"/>
              <a:gd name="connsiteY0" fmla="*/ 0 h 9110097"/>
              <a:gd name="connsiteX1" fmla="*/ 17372011 w 17372011"/>
              <a:gd name="connsiteY1" fmla="*/ 0 h 9110097"/>
              <a:gd name="connsiteX2" fmla="*/ 17372011 w 17372011"/>
              <a:gd name="connsiteY2" fmla="*/ 9110097 h 9110097"/>
              <a:gd name="connsiteX3" fmla="*/ 0 w 17372011"/>
              <a:gd name="connsiteY3" fmla="*/ 9110097 h 9110097"/>
            </a:gdLst>
            <a:ahLst/>
            <a:cxnLst>
              <a:cxn ang="0">
                <a:pos x="connsiteX0" y="connsiteY0"/>
              </a:cxn>
              <a:cxn ang="0">
                <a:pos x="connsiteX1" y="connsiteY1"/>
              </a:cxn>
              <a:cxn ang="0">
                <a:pos x="connsiteX2" y="connsiteY2"/>
              </a:cxn>
              <a:cxn ang="0">
                <a:pos x="connsiteX3" y="connsiteY3"/>
              </a:cxn>
            </a:cxnLst>
            <a:rect l="l" t="t" r="r" b="b"/>
            <a:pathLst>
              <a:path w="17372011" h="9110097">
                <a:moveTo>
                  <a:pt x="0" y="0"/>
                </a:moveTo>
                <a:lnTo>
                  <a:pt x="17372011" y="0"/>
                </a:lnTo>
                <a:lnTo>
                  <a:pt x="17372011" y="9110097"/>
                </a:lnTo>
                <a:lnTo>
                  <a:pt x="0" y="9110097"/>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0621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bg1"/>
                </a:solidFill>
                <a:latin typeface="+mj-lt"/>
              </a:rPr>
              <a:t>Nova</a:t>
            </a:r>
            <a:r>
              <a:rPr lang="en-US" sz="1000">
                <a:solidFill>
                  <a:schemeClr val="bg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accent1"/>
                </a:solidFill>
                <a:latin typeface="+mj-lt"/>
              </a:rPr>
              <a:pPr algn="ctr"/>
              <a:t>‹#›</a:t>
            </a:fld>
            <a:endParaRPr lang="en-US" sz="600" b="1">
              <a:solidFill>
                <a:schemeClr val="accent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bg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bg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bg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a:solidFill>
            <a:schemeClr val="bg1"/>
          </a:solidFill>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315473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4_Title Slid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bg1"/>
                </a:solidFill>
                <a:latin typeface="+mj-lt"/>
              </a:rPr>
              <a:t>Nova</a:t>
            </a:r>
            <a:r>
              <a:rPr lang="en-US" sz="1000">
                <a:solidFill>
                  <a:schemeClr val="bg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accent1"/>
                </a:solidFill>
                <a:latin typeface="+mj-lt"/>
              </a:rPr>
              <a:pPr algn="ctr"/>
              <a:t>‹#›</a:t>
            </a:fld>
            <a:endParaRPr lang="en-US" sz="600" b="1">
              <a:solidFill>
                <a:schemeClr val="accent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bg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bg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bg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a:solidFill>
            <a:schemeClr val="bg1"/>
          </a:solidFill>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281019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lumMod val="95000"/>
          </a:schemeClr>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9473105-05F0-4EBC-BD76-4F264E70ED15}"/>
              </a:ext>
            </a:extLst>
          </p:cNvPr>
          <p:cNvSpPr/>
          <p:nvPr userDrawn="1"/>
        </p:nvSpPr>
        <p:spPr>
          <a:xfrm>
            <a:off x="-1" y="0"/>
            <a:ext cx="6096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bg1"/>
                </a:solidFill>
                <a:latin typeface="+mj-lt"/>
              </a:rPr>
              <a:t>Nova</a:t>
            </a:r>
            <a:r>
              <a:rPr lang="en-US" sz="1000">
                <a:solidFill>
                  <a:schemeClr val="bg1"/>
                </a:solidFill>
              </a:rPr>
              <a:t> presentation to DesignTuts team</a:t>
            </a:r>
          </a:p>
        </p:txBody>
      </p:sp>
      <p:sp>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accent1"/>
                </a:solidFill>
                <a:latin typeface="+mj-lt"/>
              </a:rPr>
              <a:pPr algn="ctr"/>
              <a:t>‹#›</a:t>
            </a:fld>
            <a:endParaRPr lang="en-US" sz="600" b="1">
              <a:solidFill>
                <a:schemeClr val="accent1"/>
              </a:solidFill>
              <a:latin typeface="+mj-lt"/>
            </a:endParaRPr>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a:solidFill>
            <a:schemeClr val="bg1"/>
          </a:solidFill>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2" name="Picture Placeholder 31">
            <a:extLst>
              <a:ext uri="{FF2B5EF4-FFF2-40B4-BE49-F238E27FC236}">
                <a16:creationId xmlns:a16="http://schemas.microsoft.com/office/drawing/2014/main" id="{9DC17701-36D1-42E2-8FCA-611856F74873}"/>
              </a:ext>
            </a:extLst>
          </p:cNvPr>
          <p:cNvSpPr>
            <a:spLocks noGrp="1"/>
          </p:cNvSpPr>
          <p:nvPr>
            <p:ph type="pic" sz="quarter" idx="11"/>
          </p:nvPr>
        </p:nvSpPr>
        <p:spPr>
          <a:xfrm>
            <a:off x="5355602" y="2105328"/>
            <a:ext cx="1480796" cy="1480989"/>
          </a:xfrm>
          <a:custGeom>
            <a:avLst/>
            <a:gdLst>
              <a:gd name="connsiteX0" fmla="*/ 1480989 w 2961978"/>
              <a:gd name="connsiteY0" fmla="*/ 0 h 2961978"/>
              <a:gd name="connsiteX1" fmla="*/ 2961978 w 2961978"/>
              <a:gd name="connsiteY1" fmla="*/ 1480989 h 2961978"/>
              <a:gd name="connsiteX2" fmla="*/ 1480989 w 2961978"/>
              <a:gd name="connsiteY2" fmla="*/ 2961978 h 2961978"/>
              <a:gd name="connsiteX3" fmla="*/ 0 w 2961978"/>
              <a:gd name="connsiteY3" fmla="*/ 1480989 h 2961978"/>
              <a:gd name="connsiteX4" fmla="*/ 1480989 w 2961978"/>
              <a:gd name="connsiteY4" fmla="*/ 0 h 2961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978" h="2961978">
                <a:moveTo>
                  <a:pt x="1480989" y="0"/>
                </a:moveTo>
                <a:cubicBezTo>
                  <a:pt x="2298917" y="0"/>
                  <a:pt x="2961978" y="663061"/>
                  <a:pt x="2961978" y="1480989"/>
                </a:cubicBezTo>
                <a:cubicBezTo>
                  <a:pt x="2961978" y="2298917"/>
                  <a:pt x="2298917" y="2961978"/>
                  <a:pt x="1480989" y="2961978"/>
                </a:cubicBezTo>
                <a:cubicBezTo>
                  <a:pt x="663061" y="2961978"/>
                  <a:pt x="0" y="2298917"/>
                  <a:pt x="0" y="1480989"/>
                </a:cubicBezTo>
                <a:cubicBezTo>
                  <a:pt x="0" y="663061"/>
                  <a:pt x="663061" y="0"/>
                  <a:pt x="1480989"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3" name="Rectangle 32">
            <a:hlinkClick r:id="rId2"/>
            <a:extLst>
              <a:ext uri="{FF2B5EF4-FFF2-40B4-BE49-F238E27FC236}">
                <a16:creationId xmlns:a16="http://schemas.microsoft.com/office/drawing/2014/main" id="{8036C654-8E26-4582-AADC-9E57C5420647}"/>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4" name="Oval 33">
            <a:extLst>
              <a:ext uri="{FF2B5EF4-FFF2-40B4-BE49-F238E27FC236}">
                <a16:creationId xmlns:a16="http://schemas.microsoft.com/office/drawing/2014/main" id="{1754599F-3CFA-41D6-8B42-B5BB4FD4857C}"/>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 name="Freeform 6">
            <a:extLst>
              <a:ext uri="{FF2B5EF4-FFF2-40B4-BE49-F238E27FC236}">
                <a16:creationId xmlns:a16="http://schemas.microsoft.com/office/drawing/2014/main" id="{66AE0A12-CA38-46AF-887D-A8040783E0DE}"/>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36" name="Rectangle 35">
            <a:hlinkClick r:id="rId3"/>
            <a:extLst>
              <a:ext uri="{FF2B5EF4-FFF2-40B4-BE49-F238E27FC236}">
                <a16:creationId xmlns:a16="http://schemas.microsoft.com/office/drawing/2014/main" id="{6FBF977B-BFE5-482B-AC59-2585DE3C4761}"/>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7" name="Freeform 7">
            <a:extLst>
              <a:ext uri="{FF2B5EF4-FFF2-40B4-BE49-F238E27FC236}">
                <a16:creationId xmlns:a16="http://schemas.microsoft.com/office/drawing/2014/main" id="{B1DDBC2E-A6CF-43CE-9AAF-C2B541CAF53F}"/>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38" name="Oval 37">
            <a:extLst>
              <a:ext uri="{FF2B5EF4-FFF2-40B4-BE49-F238E27FC236}">
                <a16:creationId xmlns:a16="http://schemas.microsoft.com/office/drawing/2014/main" id="{25CAF123-C9F9-4C51-BA2B-BD2927AA7315}"/>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 name="Rectangle 38">
            <a:hlinkClick r:id="rId4"/>
            <a:extLst>
              <a:ext uri="{FF2B5EF4-FFF2-40B4-BE49-F238E27FC236}">
                <a16:creationId xmlns:a16="http://schemas.microsoft.com/office/drawing/2014/main" id="{CA86A7DA-FF81-4CE5-9D05-ACAB33C5A992}"/>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40" name="Freeform 8">
            <a:extLst>
              <a:ext uri="{FF2B5EF4-FFF2-40B4-BE49-F238E27FC236}">
                <a16:creationId xmlns:a16="http://schemas.microsoft.com/office/drawing/2014/main" id="{2AFE62C3-A2D6-4CEF-94FB-5C98D38F5327}"/>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41" name="Oval 40">
            <a:extLst>
              <a:ext uri="{FF2B5EF4-FFF2-40B4-BE49-F238E27FC236}">
                <a16:creationId xmlns:a16="http://schemas.microsoft.com/office/drawing/2014/main" id="{EC3300C3-2775-4512-94A3-A6658583F1A5}"/>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214017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 calcmode="lin" valueType="num">
                                      <p:cBhvr>
                                        <p:cTn id="45" dur="500" fill="hold"/>
                                        <p:tgtEl>
                                          <p:spTgt spid="41"/>
                                        </p:tgtEl>
                                        <p:attrNameLst>
                                          <p:attrName>style.rotation</p:attrName>
                                        </p:attrNameLst>
                                      </p:cBhvr>
                                      <p:tavLst>
                                        <p:tav tm="0">
                                          <p:val>
                                            <p:fltVal val="360"/>
                                          </p:val>
                                        </p:tav>
                                        <p:tav tm="100000">
                                          <p:val>
                                            <p:fltVal val="0"/>
                                          </p:val>
                                        </p:tav>
                                      </p:tavLst>
                                    </p:anim>
                                    <p:animEffect transition="in" filter="fade">
                                      <p:cBhvr>
                                        <p:cTn id="46" dur="500"/>
                                        <p:tgtEl>
                                          <p:spTgt spid="41"/>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 calcmode="lin" valueType="num">
                                      <p:cBhvr>
                                        <p:cTn id="51" dur="500" fill="hold"/>
                                        <p:tgtEl>
                                          <p:spTgt spid="40"/>
                                        </p:tgtEl>
                                        <p:attrNameLst>
                                          <p:attrName>style.rotation</p:attrName>
                                        </p:attrNameLst>
                                      </p:cBhvr>
                                      <p:tavLst>
                                        <p:tav tm="0">
                                          <p:val>
                                            <p:fltVal val="360"/>
                                          </p:val>
                                        </p:tav>
                                        <p:tav tm="100000">
                                          <p:val>
                                            <p:fltVal val="0"/>
                                          </p:val>
                                        </p:tav>
                                      </p:tavLst>
                                    </p:anim>
                                    <p:animEffect transition="in" filter="fade">
                                      <p:cBhvr>
                                        <p:cTn id="52" dur="500"/>
                                        <p:tgtEl>
                                          <p:spTgt spid="40"/>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 calcmode="lin" valueType="num">
                                      <p:cBhvr>
                                        <p:cTn id="57" dur="500" fill="hold"/>
                                        <p:tgtEl>
                                          <p:spTgt spid="34"/>
                                        </p:tgtEl>
                                        <p:attrNameLst>
                                          <p:attrName>style.rotation</p:attrName>
                                        </p:attrNameLst>
                                      </p:cBhvr>
                                      <p:tavLst>
                                        <p:tav tm="0">
                                          <p:val>
                                            <p:fltVal val="360"/>
                                          </p:val>
                                        </p:tav>
                                        <p:tav tm="100000">
                                          <p:val>
                                            <p:fltVal val="0"/>
                                          </p:val>
                                        </p:tav>
                                      </p:tavLst>
                                    </p:anim>
                                    <p:animEffect transition="in" filter="fade">
                                      <p:cBhvr>
                                        <p:cTn id="58" dur="500"/>
                                        <p:tgtEl>
                                          <p:spTgt spid="34"/>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 calcmode="lin" valueType="num">
                                      <p:cBhvr>
                                        <p:cTn id="63" dur="500" fill="hold"/>
                                        <p:tgtEl>
                                          <p:spTgt spid="35"/>
                                        </p:tgtEl>
                                        <p:attrNameLst>
                                          <p:attrName>style.rotation</p:attrName>
                                        </p:attrNameLst>
                                      </p:cBhvr>
                                      <p:tavLst>
                                        <p:tav tm="0">
                                          <p:val>
                                            <p:fltVal val="360"/>
                                          </p:val>
                                        </p:tav>
                                        <p:tav tm="100000">
                                          <p:val>
                                            <p:fltVal val="0"/>
                                          </p:val>
                                        </p:tav>
                                      </p:tavLst>
                                    </p:anim>
                                    <p:animEffect transition="in" filter="fade">
                                      <p:cBhvr>
                                        <p:cTn id="64" dur="500"/>
                                        <p:tgtEl>
                                          <p:spTgt spid="35"/>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38"/>
                                        </p:tgtEl>
                                        <p:attrNameLst>
                                          <p:attrName>style.visibility</p:attrName>
                                        </p:attrNameLst>
                                      </p:cBhvr>
                                      <p:to>
                                        <p:strVal val="visible"/>
                                      </p:to>
                                    </p:set>
                                    <p:anim calcmode="lin" valueType="num">
                                      <p:cBhvr>
                                        <p:cTn id="67" dur="500" fill="hold"/>
                                        <p:tgtEl>
                                          <p:spTgt spid="38"/>
                                        </p:tgtEl>
                                        <p:attrNameLst>
                                          <p:attrName>ppt_w</p:attrName>
                                        </p:attrNameLst>
                                      </p:cBhvr>
                                      <p:tavLst>
                                        <p:tav tm="0">
                                          <p:val>
                                            <p:fltVal val="0"/>
                                          </p:val>
                                        </p:tav>
                                        <p:tav tm="100000">
                                          <p:val>
                                            <p:strVal val="#ppt_w"/>
                                          </p:val>
                                        </p:tav>
                                      </p:tavLst>
                                    </p:anim>
                                    <p:anim calcmode="lin" valueType="num">
                                      <p:cBhvr>
                                        <p:cTn id="68" dur="500" fill="hold"/>
                                        <p:tgtEl>
                                          <p:spTgt spid="38"/>
                                        </p:tgtEl>
                                        <p:attrNameLst>
                                          <p:attrName>ppt_h</p:attrName>
                                        </p:attrNameLst>
                                      </p:cBhvr>
                                      <p:tavLst>
                                        <p:tav tm="0">
                                          <p:val>
                                            <p:fltVal val="0"/>
                                          </p:val>
                                        </p:tav>
                                        <p:tav tm="100000">
                                          <p:val>
                                            <p:strVal val="#ppt_h"/>
                                          </p:val>
                                        </p:tav>
                                      </p:tavLst>
                                    </p:anim>
                                    <p:anim calcmode="lin" valueType="num">
                                      <p:cBhvr>
                                        <p:cTn id="69" dur="500" fill="hold"/>
                                        <p:tgtEl>
                                          <p:spTgt spid="38"/>
                                        </p:tgtEl>
                                        <p:attrNameLst>
                                          <p:attrName>style.rotation</p:attrName>
                                        </p:attrNameLst>
                                      </p:cBhvr>
                                      <p:tavLst>
                                        <p:tav tm="0">
                                          <p:val>
                                            <p:fltVal val="360"/>
                                          </p:val>
                                        </p:tav>
                                        <p:tav tm="100000">
                                          <p:val>
                                            <p:fltVal val="0"/>
                                          </p:val>
                                        </p:tav>
                                      </p:tavLst>
                                    </p:anim>
                                    <p:animEffect transition="in" filter="fade">
                                      <p:cBhvr>
                                        <p:cTn id="70" dur="500"/>
                                        <p:tgtEl>
                                          <p:spTgt spid="38"/>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37"/>
                                        </p:tgtEl>
                                        <p:attrNameLst>
                                          <p:attrName>style.visibility</p:attrName>
                                        </p:attrNameLst>
                                      </p:cBhvr>
                                      <p:to>
                                        <p:strVal val="visible"/>
                                      </p:to>
                                    </p:set>
                                    <p:anim calcmode="lin" valueType="num">
                                      <p:cBhvr>
                                        <p:cTn id="73" dur="500" fill="hold"/>
                                        <p:tgtEl>
                                          <p:spTgt spid="37"/>
                                        </p:tgtEl>
                                        <p:attrNameLst>
                                          <p:attrName>ppt_w</p:attrName>
                                        </p:attrNameLst>
                                      </p:cBhvr>
                                      <p:tavLst>
                                        <p:tav tm="0">
                                          <p:val>
                                            <p:fltVal val="0"/>
                                          </p:val>
                                        </p:tav>
                                        <p:tav tm="100000">
                                          <p:val>
                                            <p:strVal val="#ppt_w"/>
                                          </p:val>
                                        </p:tav>
                                      </p:tavLst>
                                    </p:anim>
                                    <p:anim calcmode="lin" valueType="num">
                                      <p:cBhvr>
                                        <p:cTn id="74" dur="500" fill="hold"/>
                                        <p:tgtEl>
                                          <p:spTgt spid="37"/>
                                        </p:tgtEl>
                                        <p:attrNameLst>
                                          <p:attrName>ppt_h</p:attrName>
                                        </p:attrNameLst>
                                      </p:cBhvr>
                                      <p:tavLst>
                                        <p:tav tm="0">
                                          <p:val>
                                            <p:fltVal val="0"/>
                                          </p:val>
                                        </p:tav>
                                        <p:tav tm="100000">
                                          <p:val>
                                            <p:strVal val="#ppt_h"/>
                                          </p:val>
                                        </p:tav>
                                      </p:tavLst>
                                    </p:anim>
                                    <p:anim calcmode="lin" valueType="num">
                                      <p:cBhvr>
                                        <p:cTn id="75" dur="500" fill="hold"/>
                                        <p:tgtEl>
                                          <p:spTgt spid="37"/>
                                        </p:tgtEl>
                                        <p:attrNameLst>
                                          <p:attrName>style.rotation</p:attrName>
                                        </p:attrNameLst>
                                      </p:cBhvr>
                                      <p:tavLst>
                                        <p:tav tm="0">
                                          <p:val>
                                            <p:fltVal val="360"/>
                                          </p:val>
                                        </p:tav>
                                        <p:tav tm="100000">
                                          <p:val>
                                            <p:fltVal val="0"/>
                                          </p:val>
                                        </p:tav>
                                      </p:tavLst>
                                    </p:anim>
                                    <p:animEffect transition="in" filter="fade">
                                      <p:cBhvr>
                                        <p:cTn id="7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34" grpId="0" animBg="1"/>
      <p:bldP spid="35" grpId="0" animBg="1"/>
      <p:bldP spid="37" grpId="0" animBg="1"/>
      <p:bldP spid="38" grpId="0" animBg="1"/>
      <p:bldP spid="40" grpId="0" animBg="1"/>
      <p:bldP spid="41"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lumMod val="95000"/>
          </a:schemeClr>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9473105-05F0-4EBC-BD76-4F264E70ED15}"/>
              </a:ext>
            </a:extLst>
          </p:cNvPr>
          <p:cNvSpPr/>
          <p:nvPr userDrawn="1"/>
        </p:nvSpPr>
        <p:spPr>
          <a:xfrm>
            <a:off x="-1" y="0"/>
            <a:ext cx="6096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bg1"/>
                </a:solidFill>
                <a:latin typeface="+mj-lt"/>
              </a:rPr>
              <a:t>Nova</a:t>
            </a:r>
            <a:r>
              <a:rPr lang="en-US" sz="1000">
                <a:solidFill>
                  <a:schemeClr val="bg1"/>
                </a:solidFill>
              </a:rPr>
              <a:t> presentation to DesignTuts team</a:t>
            </a:r>
          </a:p>
        </p:txBody>
      </p:sp>
      <p:sp>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accent1"/>
                </a:solidFill>
                <a:latin typeface="+mj-lt"/>
              </a:rPr>
              <a:pPr algn="ctr"/>
              <a:t>‹#›</a:t>
            </a:fld>
            <a:endParaRPr lang="en-US" sz="600" b="1">
              <a:solidFill>
                <a:schemeClr val="accent1"/>
              </a:solidFill>
              <a:latin typeface="+mj-lt"/>
            </a:endParaRPr>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a:solidFill>
            <a:schemeClr val="bg1"/>
          </a:solidFill>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3" name="Rectangle 32">
            <a:hlinkClick r:id="rId2"/>
            <a:extLst>
              <a:ext uri="{FF2B5EF4-FFF2-40B4-BE49-F238E27FC236}">
                <a16:creationId xmlns:a16="http://schemas.microsoft.com/office/drawing/2014/main" id="{8036C654-8E26-4582-AADC-9E57C5420647}"/>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4" name="Oval 33">
            <a:extLst>
              <a:ext uri="{FF2B5EF4-FFF2-40B4-BE49-F238E27FC236}">
                <a16:creationId xmlns:a16="http://schemas.microsoft.com/office/drawing/2014/main" id="{1754599F-3CFA-41D6-8B42-B5BB4FD4857C}"/>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 name="Freeform 6">
            <a:extLst>
              <a:ext uri="{FF2B5EF4-FFF2-40B4-BE49-F238E27FC236}">
                <a16:creationId xmlns:a16="http://schemas.microsoft.com/office/drawing/2014/main" id="{66AE0A12-CA38-46AF-887D-A8040783E0DE}"/>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36" name="Rectangle 35">
            <a:hlinkClick r:id="rId3"/>
            <a:extLst>
              <a:ext uri="{FF2B5EF4-FFF2-40B4-BE49-F238E27FC236}">
                <a16:creationId xmlns:a16="http://schemas.microsoft.com/office/drawing/2014/main" id="{6FBF977B-BFE5-482B-AC59-2585DE3C4761}"/>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7" name="Freeform 7">
            <a:extLst>
              <a:ext uri="{FF2B5EF4-FFF2-40B4-BE49-F238E27FC236}">
                <a16:creationId xmlns:a16="http://schemas.microsoft.com/office/drawing/2014/main" id="{B1DDBC2E-A6CF-43CE-9AAF-C2B541CAF53F}"/>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38" name="Oval 37">
            <a:extLst>
              <a:ext uri="{FF2B5EF4-FFF2-40B4-BE49-F238E27FC236}">
                <a16:creationId xmlns:a16="http://schemas.microsoft.com/office/drawing/2014/main" id="{25CAF123-C9F9-4C51-BA2B-BD2927AA7315}"/>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 name="Rectangle 38">
            <a:hlinkClick r:id="rId4"/>
            <a:extLst>
              <a:ext uri="{FF2B5EF4-FFF2-40B4-BE49-F238E27FC236}">
                <a16:creationId xmlns:a16="http://schemas.microsoft.com/office/drawing/2014/main" id="{CA86A7DA-FF81-4CE5-9D05-ACAB33C5A992}"/>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40" name="Freeform 8">
            <a:extLst>
              <a:ext uri="{FF2B5EF4-FFF2-40B4-BE49-F238E27FC236}">
                <a16:creationId xmlns:a16="http://schemas.microsoft.com/office/drawing/2014/main" id="{2AFE62C3-A2D6-4CEF-94FB-5C98D38F5327}"/>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41" name="Oval 40">
            <a:extLst>
              <a:ext uri="{FF2B5EF4-FFF2-40B4-BE49-F238E27FC236}">
                <a16:creationId xmlns:a16="http://schemas.microsoft.com/office/drawing/2014/main" id="{EC3300C3-2775-4512-94A3-A6658583F1A5}"/>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Picture Placeholder 42">
            <a:extLst>
              <a:ext uri="{FF2B5EF4-FFF2-40B4-BE49-F238E27FC236}">
                <a16:creationId xmlns:a16="http://schemas.microsoft.com/office/drawing/2014/main" id="{E1B72906-D011-4FC4-B096-6828318EC788}"/>
              </a:ext>
            </a:extLst>
          </p:cNvPr>
          <p:cNvSpPr>
            <a:spLocks noGrp="1"/>
          </p:cNvSpPr>
          <p:nvPr>
            <p:ph type="pic" sz="quarter" idx="11"/>
          </p:nvPr>
        </p:nvSpPr>
        <p:spPr>
          <a:xfrm>
            <a:off x="2746440" y="2270600"/>
            <a:ext cx="1491239" cy="1491433"/>
          </a:xfrm>
          <a:custGeom>
            <a:avLst/>
            <a:gdLst>
              <a:gd name="connsiteX0" fmla="*/ 1491433 w 2982866"/>
              <a:gd name="connsiteY0" fmla="*/ 0 h 2982866"/>
              <a:gd name="connsiteX1" fmla="*/ 2982866 w 2982866"/>
              <a:gd name="connsiteY1" fmla="*/ 1491433 h 2982866"/>
              <a:gd name="connsiteX2" fmla="*/ 1491433 w 2982866"/>
              <a:gd name="connsiteY2" fmla="*/ 2982866 h 2982866"/>
              <a:gd name="connsiteX3" fmla="*/ 0 w 2982866"/>
              <a:gd name="connsiteY3" fmla="*/ 1491433 h 2982866"/>
              <a:gd name="connsiteX4" fmla="*/ 1491433 w 2982866"/>
              <a:gd name="connsiteY4" fmla="*/ 0 h 2982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2866" h="2982866">
                <a:moveTo>
                  <a:pt x="1491433" y="0"/>
                </a:moveTo>
                <a:cubicBezTo>
                  <a:pt x="2315129" y="0"/>
                  <a:pt x="2982866" y="667737"/>
                  <a:pt x="2982866" y="1491433"/>
                </a:cubicBezTo>
                <a:cubicBezTo>
                  <a:pt x="2982866" y="2315129"/>
                  <a:pt x="2315129" y="2982866"/>
                  <a:pt x="1491433" y="2982866"/>
                </a:cubicBezTo>
                <a:cubicBezTo>
                  <a:pt x="667737" y="2982866"/>
                  <a:pt x="0" y="2315129"/>
                  <a:pt x="0" y="1491433"/>
                </a:cubicBezTo>
                <a:cubicBezTo>
                  <a:pt x="0" y="667737"/>
                  <a:pt x="667737" y="0"/>
                  <a:pt x="1491433"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44" name="Picture Placeholder 43">
            <a:extLst>
              <a:ext uri="{FF2B5EF4-FFF2-40B4-BE49-F238E27FC236}">
                <a16:creationId xmlns:a16="http://schemas.microsoft.com/office/drawing/2014/main" id="{483E9063-9DC3-4A11-8F7C-D719FB6F16E6}"/>
              </a:ext>
            </a:extLst>
          </p:cNvPr>
          <p:cNvSpPr>
            <a:spLocks noGrp="1"/>
          </p:cNvSpPr>
          <p:nvPr>
            <p:ph type="pic" sz="quarter" idx="12"/>
          </p:nvPr>
        </p:nvSpPr>
        <p:spPr>
          <a:xfrm>
            <a:off x="8043892" y="2270600"/>
            <a:ext cx="1491239" cy="1491433"/>
          </a:xfrm>
          <a:custGeom>
            <a:avLst/>
            <a:gdLst>
              <a:gd name="connsiteX0" fmla="*/ 1491433 w 2982867"/>
              <a:gd name="connsiteY0" fmla="*/ 0 h 2982866"/>
              <a:gd name="connsiteX1" fmla="*/ 2982867 w 2982867"/>
              <a:gd name="connsiteY1" fmla="*/ 1491433 h 2982866"/>
              <a:gd name="connsiteX2" fmla="*/ 1491433 w 2982867"/>
              <a:gd name="connsiteY2" fmla="*/ 2982866 h 2982866"/>
              <a:gd name="connsiteX3" fmla="*/ 0 w 2982867"/>
              <a:gd name="connsiteY3" fmla="*/ 1491433 h 2982866"/>
              <a:gd name="connsiteX4" fmla="*/ 1491433 w 2982867"/>
              <a:gd name="connsiteY4" fmla="*/ 0 h 2982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2867" h="2982866">
                <a:moveTo>
                  <a:pt x="1491433" y="0"/>
                </a:moveTo>
                <a:cubicBezTo>
                  <a:pt x="2315129" y="0"/>
                  <a:pt x="2982867" y="667737"/>
                  <a:pt x="2982867" y="1491433"/>
                </a:cubicBezTo>
                <a:cubicBezTo>
                  <a:pt x="2982867" y="2315129"/>
                  <a:pt x="2315129" y="2982866"/>
                  <a:pt x="1491433" y="2982866"/>
                </a:cubicBezTo>
                <a:cubicBezTo>
                  <a:pt x="667737" y="2982866"/>
                  <a:pt x="0" y="2315129"/>
                  <a:pt x="0" y="1491433"/>
                </a:cubicBezTo>
                <a:cubicBezTo>
                  <a:pt x="0" y="667737"/>
                  <a:pt x="667737" y="0"/>
                  <a:pt x="1491433"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82229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 calcmode="lin" valueType="num">
                                      <p:cBhvr>
                                        <p:cTn id="45" dur="500" fill="hold"/>
                                        <p:tgtEl>
                                          <p:spTgt spid="41"/>
                                        </p:tgtEl>
                                        <p:attrNameLst>
                                          <p:attrName>style.rotation</p:attrName>
                                        </p:attrNameLst>
                                      </p:cBhvr>
                                      <p:tavLst>
                                        <p:tav tm="0">
                                          <p:val>
                                            <p:fltVal val="360"/>
                                          </p:val>
                                        </p:tav>
                                        <p:tav tm="100000">
                                          <p:val>
                                            <p:fltVal val="0"/>
                                          </p:val>
                                        </p:tav>
                                      </p:tavLst>
                                    </p:anim>
                                    <p:animEffect transition="in" filter="fade">
                                      <p:cBhvr>
                                        <p:cTn id="46" dur="500"/>
                                        <p:tgtEl>
                                          <p:spTgt spid="41"/>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 calcmode="lin" valueType="num">
                                      <p:cBhvr>
                                        <p:cTn id="51" dur="500" fill="hold"/>
                                        <p:tgtEl>
                                          <p:spTgt spid="40"/>
                                        </p:tgtEl>
                                        <p:attrNameLst>
                                          <p:attrName>style.rotation</p:attrName>
                                        </p:attrNameLst>
                                      </p:cBhvr>
                                      <p:tavLst>
                                        <p:tav tm="0">
                                          <p:val>
                                            <p:fltVal val="360"/>
                                          </p:val>
                                        </p:tav>
                                        <p:tav tm="100000">
                                          <p:val>
                                            <p:fltVal val="0"/>
                                          </p:val>
                                        </p:tav>
                                      </p:tavLst>
                                    </p:anim>
                                    <p:animEffect transition="in" filter="fade">
                                      <p:cBhvr>
                                        <p:cTn id="52" dur="500"/>
                                        <p:tgtEl>
                                          <p:spTgt spid="40"/>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 calcmode="lin" valueType="num">
                                      <p:cBhvr>
                                        <p:cTn id="57" dur="500" fill="hold"/>
                                        <p:tgtEl>
                                          <p:spTgt spid="34"/>
                                        </p:tgtEl>
                                        <p:attrNameLst>
                                          <p:attrName>style.rotation</p:attrName>
                                        </p:attrNameLst>
                                      </p:cBhvr>
                                      <p:tavLst>
                                        <p:tav tm="0">
                                          <p:val>
                                            <p:fltVal val="360"/>
                                          </p:val>
                                        </p:tav>
                                        <p:tav tm="100000">
                                          <p:val>
                                            <p:fltVal val="0"/>
                                          </p:val>
                                        </p:tav>
                                      </p:tavLst>
                                    </p:anim>
                                    <p:animEffect transition="in" filter="fade">
                                      <p:cBhvr>
                                        <p:cTn id="58" dur="500"/>
                                        <p:tgtEl>
                                          <p:spTgt spid="34"/>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 calcmode="lin" valueType="num">
                                      <p:cBhvr>
                                        <p:cTn id="63" dur="500" fill="hold"/>
                                        <p:tgtEl>
                                          <p:spTgt spid="35"/>
                                        </p:tgtEl>
                                        <p:attrNameLst>
                                          <p:attrName>style.rotation</p:attrName>
                                        </p:attrNameLst>
                                      </p:cBhvr>
                                      <p:tavLst>
                                        <p:tav tm="0">
                                          <p:val>
                                            <p:fltVal val="360"/>
                                          </p:val>
                                        </p:tav>
                                        <p:tav tm="100000">
                                          <p:val>
                                            <p:fltVal val="0"/>
                                          </p:val>
                                        </p:tav>
                                      </p:tavLst>
                                    </p:anim>
                                    <p:animEffect transition="in" filter="fade">
                                      <p:cBhvr>
                                        <p:cTn id="64" dur="500"/>
                                        <p:tgtEl>
                                          <p:spTgt spid="35"/>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38"/>
                                        </p:tgtEl>
                                        <p:attrNameLst>
                                          <p:attrName>style.visibility</p:attrName>
                                        </p:attrNameLst>
                                      </p:cBhvr>
                                      <p:to>
                                        <p:strVal val="visible"/>
                                      </p:to>
                                    </p:set>
                                    <p:anim calcmode="lin" valueType="num">
                                      <p:cBhvr>
                                        <p:cTn id="67" dur="500" fill="hold"/>
                                        <p:tgtEl>
                                          <p:spTgt spid="38"/>
                                        </p:tgtEl>
                                        <p:attrNameLst>
                                          <p:attrName>ppt_w</p:attrName>
                                        </p:attrNameLst>
                                      </p:cBhvr>
                                      <p:tavLst>
                                        <p:tav tm="0">
                                          <p:val>
                                            <p:fltVal val="0"/>
                                          </p:val>
                                        </p:tav>
                                        <p:tav tm="100000">
                                          <p:val>
                                            <p:strVal val="#ppt_w"/>
                                          </p:val>
                                        </p:tav>
                                      </p:tavLst>
                                    </p:anim>
                                    <p:anim calcmode="lin" valueType="num">
                                      <p:cBhvr>
                                        <p:cTn id="68" dur="500" fill="hold"/>
                                        <p:tgtEl>
                                          <p:spTgt spid="38"/>
                                        </p:tgtEl>
                                        <p:attrNameLst>
                                          <p:attrName>ppt_h</p:attrName>
                                        </p:attrNameLst>
                                      </p:cBhvr>
                                      <p:tavLst>
                                        <p:tav tm="0">
                                          <p:val>
                                            <p:fltVal val="0"/>
                                          </p:val>
                                        </p:tav>
                                        <p:tav tm="100000">
                                          <p:val>
                                            <p:strVal val="#ppt_h"/>
                                          </p:val>
                                        </p:tav>
                                      </p:tavLst>
                                    </p:anim>
                                    <p:anim calcmode="lin" valueType="num">
                                      <p:cBhvr>
                                        <p:cTn id="69" dur="500" fill="hold"/>
                                        <p:tgtEl>
                                          <p:spTgt spid="38"/>
                                        </p:tgtEl>
                                        <p:attrNameLst>
                                          <p:attrName>style.rotation</p:attrName>
                                        </p:attrNameLst>
                                      </p:cBhvr>
                                      <p:tavLst>
                                        <p:tav tm="0">
                                          <p:val>
                                            <p:fltVal val="360"/>
                                          </p:val>
                                        </p:tav>
                                        <p:tav tm="100000">
                                          <p:val>
                                            <p:fltVal val="0"/>
                                          </p:val>
                                        </p:tav>
                                      </p:tavLst>
                                    </p:anim>
                                    <p:animEffect transition="in" filter="fade">
                                      <p:cBhvr>
                                        <p:cTn id="70" dur="500"/>
                                        <p:tgtEl>
                                          <p:spTgt spid="38"/>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37"/>
                                        </p:tgtEl>
                                        <p:attrNameLst>
                                          <p:attrName>style.visibility</p:attrName>
                                        </p:attrNameLst>
                                      </p:cBhvr>
                                      <p:to>
                                        <p:strVal val="visible"/>
                                      </p:to>
                                    </p:set>
                                    <p:anim calcmode="lin" valueType="num">
                                      <p:cBhvr>
                                        <p:cTn id="73" dur="500" fill="hold"/>
                                        <p:tgtEl>
                                          <p:spTgt spid="37"/>
                                        </p:tgtEl>
                                        <p:attrNameLst>
                                          <p:attrName>ppt_w</p:attrName>
                                        </p:attrNameLst>
                                      </p:cBhvr>
                                      <p:tavLst>
                                        <p:tav tm="0">
                                          <p:val>
                                            <p:fltVal val="0"/>
                                          </p:val>
                                        </p:tav>
                                        <p:tav tm="100000">
                                          <p:val>
                                            <p:strVal val="#ppt_w"/>
                                          </p:val>
                                        </p:tav>
                                      </p:tavLst>
                                    </p:anim>
                                    <p:anim calcmode="lin" valueType="num">
                                      <p:cBhvr>
                                        <p:cTn id="74" dur="500" fill="hold"/>
                                        <p:tgtEl>
                                          <p:spTgt spid="37"/>
                                        </p:tgtEl>
                                        <p:attrNameLst>
                                          <p:attrName>ppt_h</p:attrName>
                                        </p:attrNameLst>
                                      </p:cBhvr>
                                      <p:tavLst>
                                        <p:tav tm="0">
                                          <p:val>
                                            <p:fltVal val="0"/>
                                          </p:val>
                                        </p:tav>
                                        <p:tav tm="100000">
                                          <p:val>
                                            <p:strVal val="#ppt_h"/>
                                          </p:val>
                                        </p:tav>
                                      </p:tavLst>
                                    </p:anim>
                                    <p:anim calcmode="lin" valueType="num">
                                      <p:cBhvr>
                                        <p:cTn id="75" dur="500" fill="hold"/>
                                        <p:tgtEl>
                                          <p:spTgt spid="37"/>
                                        </p:tgtEl>
                                        <p:attrNameLst>
                                          <p:attrName>style.rotation</p:attrName>
                                        </p:attrNameLst>
                                      </p:cBhvr>
                                      <p:tavLst>
                                        <p:tav tm="0">
                                          <p:val>
                                            <p:fltVal val="360"/>
                                          </p:val>
                                        </p:tav>
                                        <p:tav tm="100000">
                                          <p:val>
                                            <p:fltVal val="0"/>
                                          </p:val>
                                        </p:tav>
                                      </p:tavLst>
                                    </p:anim>
                                    <p:animEffect transition="in" filter="fade">
                                      <p:cBhvr>
                                        <p:cTn id="7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34" grpId="0" animBg="1"/>
      <p:bldP spid="35" grpId="0" animBg="1"/>
      <p:bldP spid="37" grpId="0" animBg="1"/>
      <p:bldP spid="38" grpId="0" animBg="1"/>
      <p:bldP spid="40" grpId="0" animBg="1"/>
      <p:bldP spid="41"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12DB9995-D3FD-47E7-85B7-8BE236C57850}" type="datetimeFigureOut">
              <a:rPr lang="el-GR" smtClean="0"/>
              <a:pPr/>
              <a:t>12/7/2022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F58A05F-F170-4C59-A096-5511605FD6FD}" type="slidenum">
              <a:rPr lang="el-GR" smtClean="0"/>
              <a:pPr/>
              <a:t>‹#›</a:t>
            </a:fld>
            <a:endParaRPr lang="el-GR"/>
          </a:p>
        </p:txBody>
      </p:sp>
    </p:spTree>
    <p:extLst>
      <p:ext uri="{BB962C8B-B14F-4D97-AF65-F5344CB8AC3E}">
        <p14:creationId xmlns:p14="http://schemas.microsoft.com/office/powerpoint/2010/main" val="138707146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lumMod val="95000"/>
          </a:schemeClr>
        </a:solidFill>
        <a:effectLst/>
      </p:bgPr>
    </p:bg>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1134AEB6-431B-4422-953A-2ABF323728C3}"/>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p:nvSpPr>
          <p:cNvPr id="29" name="Rectangle 28">
            <a:extLst>
              <a:ext uri="{FF2B5EF4-FFF2-40B4-BE49-F238E27FC236}">
                <a16:creationId xmlns:a16="http://schemas.microsoft.com/office/drawing/2014/main" id="{99473105-05F0-4EBC-BD76-4F264E70ED15}"/>
              </a:ext>
            </a:extLst>
          </p:cNvPr>
          <p:cNvSpPr/>
          <p:nvPr userDrawn="1"/>
        </p:nvSpPr>
        <p:spPr>
          <a:xfrm>
            <a:off x="6095999" y="0"/>
            <a:ext cx="6096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Rectangle: Rounded Corners 31">
            <a:extLst>
              <a:ext uri="{FF2B5EF4-FFF2-40B4-BE49-F238E27FC236}">
                <a16:creationId xmlns:a16="http://schemas.microsoft.com/office/drawing/2014/main" id="{A9B9CF42-2F5E-4961-8605-8A62461FBDBB}"/>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2" name="Rectangle: Rounded Corners 41">
            <a:extLst>
              <a:ext uri="{FF2B5EF4-FFF2-40B4-BE49-F238E27FC236}">
                <a16:creationId xmlns:a16="http://schemas.microsoft.com/office/drawing/2014/main" id="{99FBE529-0523-4C82-B229-4983AF0F891C}"/>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Rounded Corners 44">
            <a:extLst>
              <a:ext uri="{FF2B5EF4-FFF2-40B4-BE49-F238E27FC236}">
                <a16:creationId xmlns:a16="http://schemas.microsoft.com/office/drawing/2014/main" id="{68E7A2E8-D057-4452-9700-7D7CA482B625}"/>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Rounded Corners 45">
            <a:extLst>
              <a:ext uri="{FF2B5EF4-FFF2-40B4-BE49-F238E27FC236}">
                <a16:creationId xmlns:a16="http://schemas.microsoft.com/office/drawing/2014/main" id="{38C79E04-5A02-475A-A581-0346419565C1}"/>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Slide Number Placeholder 5">
            <a:extLst>
              <a:ext uri="{FF2B5EF4-FFF2-40B4-BE49-F238E27FC236}">
                <a16:creationId xmlns:a16="http://schemas.microsoft.com/office/drawing/2014/main" id="{C86ADDD5-F747-4638-971B-B88417FEB774}"/>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grpSp>
        <p:nvGrpSpPr>
          <p:cNvPr id="48" name="Group 47">
            <a:extLst>
              <a:ext uri="{FF2B5EF4-FFF2-40B4-BE49-F238E27FC236}">
                <a16:creationId xmlns:a16="http://schemas.microsoft.com/office/drawing/2014/main" id="{7533F874-9F99-420E-A35B-8AA67B77BA92}"/>
              </a:ext>
            </a:extLst>
          </p:cNvPr>
          <p:cNvGrpSpPr/>
          <p:nvPr userDrawn="1"/>
        </p:nvGrpSpPr>
        <p:grpSpPr>
          <a:xfrm>
            <a:off x="474709" y="420355"/>
            <a:ext cx="51266" cy="575008"/>
            <a:chOff x="447517" y="840709"/>
            <a:chExt cx="102546" cy="1150016"/>
          </a:xfrm>
        </p:grpSpPr>
        <p:sp>
          <p:nvSpPr>
            <p:cNvPr id="49" name="Oval 28">
              <a:extLst>
                <a:ext uri="{FF2B5EF4-FFF2-40B4-BE49-F238E27FC236}">
                  <a16:creationId xmlns:a16="http://schemas.microsoft.com/office/drawing/2014/main" id="{0548226E-4171-4333-BAAA-A24C8AD3C8D4}"/>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50" name="Oval 49">
              <a:extLst>
                <a:ext uri="{FF2B5EF4-FFF2-40B4-BE49-F238E27FC236}">
                  <a16:creationId xmlns:a16="http://schemas.microsoft.com/office/drawing/2014/main" id="{C56CFE58-C131-4FA4-B57E-B94D28E0ED56}"/>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51" name="Oval 50">
              <a:extLst>
                <a:ext uri="{FF2B5EF4-FFF2-40B4-BE49-F238E27FC236}">
                  <a16:creationId xmlns:a16="http://schemas.microsoft.com/office/drawing/2014/main" id="{B33EE026-57F9-42F0-B0C1-0255B129769D}"/>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52" name="Oval 51">
              <a:extLst>
                <a:ext uri="{FF2B5EF4-FFF2-40B4-BE49-F238E27FC236}">
                  <a16:creationId xmlns:a16="http://schemas.microsoft.com/office/drawing/2014/main" id="{57DF46AE-D55E-41BF-8EB5-ECAB5E2CFA67}"/>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53" name="Rectangle 52">
            <a:hlinkClick r:id="rId2"/>
            <a:extLst>
              <a:ext uri="{FF2B5EF4-FFF2-40B4-BE49-F238E27FC236}">
                <a16:creationId xmlns:a16="http://schemas.microsoft.com/office/drawing/2014/main" id="{6BAE480D-8A10-452D-9E43-3BABA685DF24}"/>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54" name="Oval 53">
            <a:extLst>
              <a:ext uri="{FF2B5EF4-FFF2-40B4-BE49-F238E27FC236}">
                <a16:creationId xmlns:a16="http://schemas.microsoft.com/office/drawing/2014/main" id="{B8838AB6-A891-4520-BFF6-A281B8BE6886}"/>
              </a:ext>
            </a:extLst>
          </p:cNvPr>
          <p:cNvSpPr/>
          <p:nvPr userDrawn="1"/>
        </p:nvSpPr>
        <p:spPr>
          <a:xfrm rot="2700000">
            <a:off x="11716761" y="3290685"/>
            <a:ext cx="283021" cy="282984"/>
          </a:xfrm>
          <a:prstGeom prst="ellipse">
            <a:avLst/>
          </a:prstGeom>
          <a:noFill/>
          <a:ln w="6350">
            <a:solidFill>
              <a:schemeClr val="bg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5" name="Freeform 6">
            <a:extLst>
              <a:ext uri="{FF2B5EF4-FFF2-40B4-BE49-F238E27FC236}">
                <a16:creationId xmlns:a16="http://schemas.microsoft.com/office/drawing/2014/main" id="{3B721926-E38E-4EBC-9EF1-13D04B63AA71}"/>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56" name="Rectangle 55">
            <a:hlinkClick r:id="rId3"/>
            <a:extLst>
              <a:ext uri="{FF2B5EF4-FFF2-40B4-BE49-F238E27FC236}">
                <a16:creationId xmlns:a16="http://schemas.microsoft.com/office/drawing/2014/main" id="{513A54B3-318C-4D95-A42C-FD927F8F9E84}"/>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57" name="Freeform 7">
            <a:extLst>
              <a:ext uri="{FF2B5EF4-FFF2-40B4-BE49-F238E27FC236}">
                <a16:creationId xmlns:a16="http://schemas.microsoft.com/office/drawing/2014/main" id="{DF0C23AD-F2D1-4102-A728-0B0731806367}"/>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58" name="Oval 57">
            <a:extLst>
              <a:ext uri="{FF2B5EF4-FFF2-40B4-BE49-F238E27FC236}">
                <a16:creationId xmlns:a16="http://schemas.microsoft.com/office/drawing/2014/main" id="{17C3BE14-FAA0-44CF-AFE1-D6668A05620E}"/>
              </a:ext>
            </a:extLst>
          </p:cNvPr>
          <p:cNvSpPr/>
          <p:nvPr userDrawn="1"/>
        </p:nvSpPr>
        <p:spPr>
          <a:xfrm rot="2700000">
            <a:off x="11716761" y="2880117"/>
            <a:ext cx="283021" cy="282984"/>
          </a:xfrm>
          <a:prstGeom prst="ellipse">
            <a:avLst/>
          </a:prstGeom>
          <a:noFill/>
          <a:ln w="6350">
            <a:solidFill>
              <a:schemeClr val="bg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9" name="Rectangle 58">
            <a:hlinkClick r:id="rId4"/>
            <a:extLst>
              <a:ext uri="{FF2B5EF4-FFF2-40B4-BE49-F238E27FC236}">
                <a16:creationId xmlns:a16="http://schemas.microsoft.com/office/drawing/2014/main" id="{79533349-2FC5-4C18-944F-CC71158CFDCC}"/>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60" name="Freeform 8">
            <a:extLst>
              <a:ext uri="{FF2B5EF4-FFF2-40B4-BE49-F238E27FC236}">
                <a16:creationId xmlns:a16="http://schemas.microsoft.com/office/drawing/2014/main" id="{524D6188-D2B9-4656-890B-2CE182FD619F}"/>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61" name="Oval 60">
            <a:extLst>
              <a:ext uri="{FF2B5EF4-FFF2-40B4-BE49-F238E27FC236}">
                <a16:creationId xmlns:a16="http://schemas.microsoft.com/office/drawing/2014/main" id="{36C23B02-16E8-4A00-A578-4E5511E6953B}"/>
              </a:ext>
            </a:extLst>
          </p:cNvPr>
          <p:cNvSpPr/>
          <p:nvPr userDrawn="1"/>
        </p:nvSpPr>
        <p:spPr>
          <a:xfrm rot="2700000">
            <a:off x="11716761" y="3701253"/>
            <a:ext cx="283021" cy="282984"/>
          </a:xfrm>
          <a:prstGeom prst="ellipse">
            <a:avLst/>
          </a:prstGeom>
          <a:noFill/>
          <a:ln w="6350">
            <a:solidFill>
              <a:schemeClr val="bg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62" name="Group 61">
            <a:extLst>
              <a:ext uri="{FF2B5EF4-FFF2-40B4-BE49-F238E27FC236}">
                <a16:creationId xmlns:a16="http://schemas.microsoft.com/office/drawing/2014/main" id="{79EC8FE4-4B70-4BF6-BCFA-FBDE7BC81270}"/>
              </a:ext>
            </a:extLst>
          </p:cNvPr>
          <p:cNvGrpSpPr/>
          <p:nvPr userDrawn="1"/>
        </p:nvGrpSpPr>
        <p:grpSpPr>
          <a:xfrm>
            <a:off x="11832638" y="6017187"/>
            <a:ext cx="51266" cy="575008"/>
            <a:chOff x="447517" y="840709"/>
            <a:chExt cx="102546" cy="1150016"/>
          </a:xfrm>
          <a:solidFill>
            <a:schemeClr val="bg1">
              <a:lumMod val="65000"/>
            </a:schemeClr>
          </a:solidFill>
        </p:grpSpPr>
        <p:sp>
          <p:nvSpPr>
            <p:cNvPr id="63" name="Oval 28">
              <a:extLst>
                <a:ext uri="{FF2B5EF4-FFF2-40B4-BE49-F238E27FC236}">
                  <a16:creationId xmlns:a16="http://schemas.microsoft.com/office/drawing/2014/main" id="{238859C0-943E-4C0E-A9EF-076609465B14}"/>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64" name="Oval 63">
              <a:extLst>
                <a:ext uri="{FF2B5EF4-FFF2-40B4-BE49-F238E27FC236}">
                  <a16:creationId xmlns:a16="http://schemas.microsoft.com/office/drawing/2014/main" id="{52D864D7-6A99-4155-89A2-5CBFE0CC279B}"/>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65" name="Oval 64">
              <a:extLst>
                <a:ext uri="{FF2B5EF4-FFF2-40B4-BE49-F238E27FC236}">
                  <a16:creationId xmlns:a16="http://schemas.microsoft.com/office/drawing/2014/main" id="{A9D63CAF-2F90-43E3-9CA1-0F5C6C56FAA2}"/>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66" name="Oval 65">
              <a:extLst>
                <a:ext uri="{FF2B5EF4-FFF2-40B4-BE49-F238E27FC236}">
                  <a16:creationId xmlns:a16="http://schemas.microsoft.com/office/drawing/2014/main" id="{C8D6A742-7A52-4BCE-8D96-1FDB461C9275}"/>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73" name="Picture Placeholder 72">
            <a:extLst>
              <a:ext uri="{FF2B5EF4-FFF2-40B4-BE49-F238E27FC236}">
                <a16:creationId xmlns:a16="http://schemas.microsoft.com/office/drawing/2014/main" id="{C37728E4-B334-4312-B91A-90FEB78DE513}"/>
              </a:ext>
            </a:extLst>
          </p:cNvPr>
          <p:cNvSpPr>
            <a:spLocks noGrp="1"/>
          </p:cNvSpPr>
          <p:nvPr>
            <p:ph type="pic" sz="quarter" idx="11"/>
          </p:nvPr>
        </p:nvSpPr>
        <p:spPr>
          <a:xfrm>
            <a:off x="1779784" y="2222408"/>
            <a:ext cx="1490278" cy="1490472"/>
          </a:xfrm>
          <a:custGeom>
            <a:avLst/>
            <a:gdLst>
              <a:gd name="connsiteX0" fmla="*/ 1490472 w 2980944"/>
              <a:gd name="connsiteY0" fmla="*/ 0 h 2980944"/>
              <a:gd name="connsiteX1" fmla="*/ 2980944 w 2980944"/>
              <a:gd name="connsiteY1" fmla="*/ 1490472 h 2980944"/>
              <a:gd name="connsiteX2" fmla="*/ 1490472 w 2980944"/>
              <a:gd name="connsiteY2" fmla="*/ 2980944 h 2980944"/>
              <a:gd name="connsiteX3" fmla="*/ 0 w 2980944"/>
              <a:gd name="connsiteY3" fmla="*/ 1490472 h 2980944"/>
              <a:gd name="connsiteX4" fmla="*/ 1490472 w 2980944"/>
              <a:gd name="connsiteY4" fmla="*/ 0 h 2980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944" h="2980944">
                <a:moveTo>
                  <a:pt x="1490472" y="0"/>
                </a:moveTo>
                <a:cubicBezTo>
                  <a:pt x="2313637" y="0"/>
                  <a:pt x="2980944" y="667307"/>
                  <a:pt x="2980944" y="1490472"/>
                </a:cubicBezTo>
                <a:cubicBezTo>
                  <a:pt x="2980944" y="2313637"/>
                  <a:pt x="2313637" y="2980944"/>
                  <a:pt x="1490472" y="2980944"/>
                </a:cubicBezTo>
                <a:cubicBezTo>
                  <a:pt x="667307" y="2980944"/>
                  <a:pt x="0" y="2313637"/>
                  <a:pt x="0" y="1490472"/>
                </a:cubicBezTo>
                <a:cubicBezTo>
                  <a:pt x="0" y="667307"/>
                  <a:pt x="667307" y="0"/>
                  <a:pt x="1490472"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74" name="Picture Placeholder 73">
            <a:extLst>
              <a:ext uri="{FF2B5EF4-FFF2-40B4-BE49-F238E27FC236}">
                <a16:creationId xmlns:a16="http://schemas.microsoft.com/office/drawing/2014/main" id="{533CE29F-B975-4F42-A6EA-BA6E28E9607F}"/>
              </a:ext>
            </a:extLst>
          </p:cNvPr>
          <p:cNvSpPr>
            <a:spLocks noGrp="1"/>
          </p:cNvSpPr>
          <p:nvPr>
            <p:ph type="pic" sz="quarter" idx="12"/>
          </p:nvPr>
        </p:nvSpPr>
        <p:spPr>
          <a:xfrm>
            <a:off x="5350860" y="2222408"/>
            <a:ext cx="1490278" cy="1490472"/>
          </a:xfrm>
          <a:custGeom>
            <a:avLst/>
            <a:gdLst>
              <a:gd name="connsiteX0" fmla="*/ 1490472 w 2980944"/>
              <a:gd name="connsiteY0" fmla="*/ 0 h 2980944"/>
              <a:gd name="connsiteX1" fmla="*/ 2980944 w 2980944"/>
              <a:gd name="connsiteY1" fmla="*/ 1490472 h 2980944"/>
              <a:gd name="connsiteX2" fmla="*/ 1490472 w 2980944"/>
              <a:gd name="connsiteY2" fmla="*/ 2980944 h 2980944"/>
              <a:gd name="connsiteX3" fmla="*/ 0 w 2980944"/>
              <a:gd name="connsiteY3" fmla="*/ 1490472 h 2980944"/>
              <a:gd name="connsiteX4" fmla="*/ 1490472 w 2980944"/>
              <a:gd name="connsiteY4" fmla="*/ 0 h 2980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944" h="2980944">
                <a:moveTo>
                  <a:pt x="1490472" y="0"/>
                </a:moveTo>
                <a:cubicBezTo>
                  <a:pt x="2313637" y="0"/>
                  <a:pt x="2980944" y="667307"/>
                  <a:pt x="2980944" y="1490472"/>
                </a:cubicBezTo>
                <a:cubicBezTo>
                  <a:pt x="2980944" y="2313637"/>
                  <a:pt x="2313637" y="2980944"/>
                  <a:pt x="1490472" y="2980944"/>
                </a:cubicBezTo>
                <a:cubicBezTo>
                  <a:pt x="667307" y="2980944"/>
                  <a:pt x="0" y="2313637"/>
                  <a:pt x="0" y="1490472"/>
                </a:cubicBezTo>
                <a:cubicBezTo>
                  <a:pt x="0" y="667307"/>
                  <a:pt x="667307" y="0"/>
                  <a:pt x="1490472"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75" name="Picture Placeholder 74">
            <a:extLst>
              <a:ext uri="{FF2B5EF4-FFF2-40B4-BE49-F238E27FC236}">
                <a16:creationId xmlns:a16="http://schemas.microsoft.com/office/drawing/2014/main" id="{B450D4C1-5071-4FEB-BC94-C7B98015B371}"/>
              </a:ext>
            </a:extLst>
          </p:cNvPr>
          <p:cNvSpPr>
            <a:spLocks noGrp="1"/>
          </p:cNvSpPr>
          <p:nvPr>
            <p:ph type="pic" sz="quarter" idx="13"/>
          </p:nvPr>
        </p:nvSpPr>
        <p:spPr>
          <a:xfrm>
            <a:off x="8921937" y="2222408"/>
            <a:ext cx="1490278" cy="1490472"/>
          </a:xfrm>
          <a:custGeom>
            <a:avLst/>
            <a:gdLst>
              <a:gd name="connsiteX0" fmla="*/ 1490472 w 2980944"/>
              <a:gd name="connsiteY0" fmla="*/ 0 h 2980944"/>
              <a:gd name="connsiteX1" fmla="*/ 2980944 w 2980944"/>
              <a:gd name="connsiteY1" fmla="*/ 1490472 h 2980944"/>
              <a:gd name="connsiteX2" fmla="*/ 1490472 w 2980944"/>
              <a:gd name="connsiteY2" fmla="*/ 2980944 h 2980944"/>
              <a:gd name="connsiteX3" fmla="*/ 0 w 2980944"/>
              <a:gd name="connsiteY3" fmla="*/ 1490472 h 2980944"/>
              <a:gd name="connsiteX4" fmla="*/ 1490472 w 2980944"/>
              <a:gd name="connsiteY4" fmla="*/ 0 h 2980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944" h="2980944">
                <a:moveTo>
                  <a:pt x="1490472" y="0"/>
                </a:moveTo>
                <a:cubicBezTo>
                  <a:pt x="2313638" y="0"/>
                  <a:pt x="2980944" y="667307"/>
                  <a:pt x="2980944" y="1490472"/>
                </a:cubicBezTo>
                <a:cubicBezTo>
                  <a:pt x="2980944" y="2313637"/>
                  <a:pt x="2313638" y="2980944"/>
                  <a:pt x="1490472" y="2980944"/>
                </a:cubicBezTo>
                <a:cubicBezTo>
                  <a:pt x="667306" y="2980944"/>
                  <a:pt x="0" y="2313637"/>
                  <a:pt x="0" y="1490472"/>
                </a:cubicBezTo>
                <a:cubicBezTo>
                  <a:pt x="0" y="667307"/>
                  <a:pt x="667306" y="0"/>
                  <a:pt x="1490472"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89980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 calcmode="lin" valueType="num">
                                      <p:cBhvr>
                                        <p:cTn id="9" dur="500" fill="hold"/>
                                        <p:tgtEl>
                                          <p:spTgt spid="32"/>
                                        </p:tgtEl>
                                        <p:attrNameLst>
                                          <p:attrName>style.rotation</p:attrName>
                                        </p:attrNameLst>
                                      </p:cBhvr>
                                      <p:tavLst>
                                        <p:tav tm="0">
                                          <p:val>
                                            <p:fltVal val="360"/>
                                          </p:val>
                                        </p:tav>
                                        <p:tav tm="100000">
                                          <p:val>
                                            <p:fltVal val="0"/>
                                          </p:val>
                                        </p:tav>
                                      </p:tavLst>
                                    </p:anim>
                                    <p:animEffect transition="in" filter="fade">
                                      <p:cBhvr>
                                        <p:cTn id="10" dur="500"/>
                                        <p:tgtEl>
                                          <p:spTgt spid="32"/>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 calcmode="lin" valueType="num">
                                      <p:cBhvr>
                                        <p:cTn id="15" dur="500" fill="hold"/>
                                        <p:tgtEl>
                                          <p:spTgt spid="42"/>
                                        </p:tgtEl>
                                        <p:attrNameLst>
                                          <p:attrName>style.rotation</p:attrName>
                                        </p:attrNameLst>
                                      </p:cBhvr>
                                      <p:tavLst>
                                        <p:tav tm="0">
                                          <p:val>
                                            <p:fltVal val="360"/>
                                          </p:val>
                                        </p:tav>
                                        <p:tav tm="100000">
                                          <p:val>
                                            <p:fltVal val="0"/>
                                          </p:val>
                                        </p:tav>
                                      </p:tavLst>
                                    </p:anim>
                                    <p:animEffect transition="in" filter="fade">
                                      <p:cBhvr>
                                        <p:cTn id="16" dur="500"/>
                                        <p:tgtEl>
                                          <p:spTgt spid="42"/>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45"/>
                                        </p:tgtEl>
                                        <p:attrNameLst>
                                          <p:attrName>style.visibility</p:attrName>
                                        </p:attrNameLst>
                                      </p:cBhvr>
                                      <p:to>
                                        <p:strVal val="visible"/>
                                      </p:to>
                                    </p:set>
                                    <p:anim calcmode="lin" valueType="num">
                                      <p:cBhvr>
                                        <p:cTn id="19" dur="500" fill="hold"/>
                                        <p:tgtEl>
                                          <p:spTgt spid="45"/>
                                        </p:tgtEl>
                                        <p:attrNameLst>
                                          <p:attrName>ppt_w</p:attrName>
                                        </p:attrNameLst>
                                      </p:cBhvr>
                                      <p:tavLst>
                                        <p:tav tm="0">
                                          <p:val>
                                            <p:fltVal val="0"/>
                                          </p:val>
                                        </p:tav>
                                        <p:tav tm="100000">
                                          <p:val>
                                            <p:strVal val="#ppt_w"/>
                                          </p:val>
                                        </p:tav>
                                      </p:tavLst>
                                    </p:anim>
                                    <p:anim calcmode="lin" valueType="num">
                                      <p:cBhvr>
                                        <p:cTn id="20" dur="500" fill="hold"/>
                                        <p:tgtEl>
                                          <p:spTgt spid="45"/>
                                        </p:tgtEl>
                                        <p:attrNameLst>
                                          <p:attrName>ppt_h</p:attrName>
                                        </p:attrNameLst>
                                      </p:cBhvr>
                                      <p:tavLst>
                                        <p:tav tm="0">
                                          <p:val>
                                            <p:fltVal val="0"/>
                                          </p:val>
                                        </p:tav>
                                        <p:tav tm="100000">
                                          <p:val>
                                            <p:strVal val="#ppt_h"/>
                                          </p:val>
                                        </p:tav>
                                      </p:tavLst>
                                    </p:anim>
                                    <p:anim calcmode="lin" valueType="num">
                                      <p:cBhvr>
                                        <p:cTn id="21" dur="500" fill="hold"/>
                                        <p:tgtEl>
                                          <p:spTgt spid="45"/>
                                        </p:tgtEl>
                                        <p:attrNameLst>
                                          <p:attrName>style.rotation</p:attrName>
                                        </p:attrNameLst>
                                      </p:cBhvr>
                                      <p:tavLst>
                                        <p:tav tm="0">
                                          <p:val>
                                            <p:fltVal val="360"/>
                                          </p:val>
                                        </p:tav>
                                        <p:tav tm="100000">
                                          <p:val>
                                            <p:fltVal val="0"/>
                                          </p:val>
                                        </p:tav>
                                      </p:tavLst>
                                    </p:anim>
                                    <p:animEffect transition="in" filter="fade">
                                      <p:cBhvr>
                                        <p:cTn id="22" dur="500"/>
                                        <p:tgtEl>
                                          <p:spTgt spid="45"/>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 calcmode="lin" valueType="num">
                                      <p:cBhvr>
                                        <p:cTn id="27" dur="500" fill="hold"/>
                                        <p:tgtEl>
                                          <p:spTgt spid="46"/>
                                        </p:tgtEl>
                                        <p:attrNameLst>
                                          <p:attrName>style.rotation</p:attrName>
                                        </p:attrNameLst>
                                      </p:cBhvr>
                                      <p:tavLst>
                                        <p:tav tm="0">
                                          <p:val>
                                            <p:fltVal val="360"/>
                                          </p:val>
                                        </p:tav>
                                        <p:tav tm="100000">
                                          <p:val>
                                            <p:fltVal val="0"/>
                                          </p:val>
                                        </p:tav>
                                      </p:tavLst>
                                    </p:anim>
                                    <p:animEffect transition="in" filter="fade">
                                      <p:cBhvr>
                                        <p:cTn id="28" dur="500"/>
                                        <p:tgtEl>
                                          <p:spTgt spid="46"/>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32"/>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42"/>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45"/>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46"/>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1000" fill="hold"/>
                                        <p:tgtEl>
                                          <p:spTgt spid="31"/>
                                        </p:tgtEl>
                                        <p:attrNameLst>
                                          <p:attrName>ppt_x</p:attrName>
                                        </p:attrNameLst>
                                      </p:cBhvr>
                                      <p:tavLst>
                                        <p:tav tm="0">
                                          <p:val>
                                            <p:strVal val="#ppt_x"/>
                                          </p:val>
                                        </p:tav>
                                        <p:tav tm="100000">
                                          <p:val>
                                            <p:strVal val="#ppt_x"/>
                                          </p:val>
                                        </p:tav>
                                      </p:tavLst>
                                    </p:anim>
                                    <p:anim calcmode="lin" valueType="num">
                                      <p:cBhvr additive="base">
                                        <p:cTn id="40" dur="1000" fill="hold"/>
                                        <p:tgtEl>
                                          <p:spTgt spid="31"/>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 calcmode="lin" valueType="num">
                                      <p:cBhvr>
                                        <p:cTn id="45" dur="500" fill="hold"/>
                                        <p:tgtEl>
                                          <p:spTgt spid="61"/>
                                        </p:tgtEl>
                                        <p:attrNameLst>
                                          <p:attrName>style.rotation</p:attrName>
                                        </p:attrNameLst>
                                      </p:cBhvr>
                                      <p:tavLst>
                                        <p:tav tm="0">
                                          <p:val>
                                            <p:fltVal val="360"/>
                                          </p:val>
                                        </p:tav>
                                        <p:tav tm="100000">
                                          <p:val>
                                            <p:fltVal val="0"/>
                                          </p:val>
                                        </p:tav>
                                      </p:tavLst>
                                    </p:anim>
                                    <p:animEffect transition="in" filter="fade">
                                      <p:cBhvr>
                                        <p:cTn id="46" dur="500"/>
                                        <p:tgtEl>
                                          <p:spTgt spid="61"/>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60"/>
                                        </p:tgtEl>
                                        <p:attrNameLst>
                                          <p:attrName>style.visibility</p:attrName>
                                        </p:attrNameLst>
                                      </p:cBhvr>
                                      <p:to>
                                        <p:strVal val="visible"/>
                                      </p:to>
                                    </p:set>
                                    <p:anim calcmode="lin" valueType="num">
                                      <p:cBhvr>
                                        <p:cTn id="49" dur="500" fill="hold"/>
                                        <p:tgtEl>
                                          <p:spTgt spid="60"/>
                                        </p:tgtEl>
                                        <p:attrNameLst>
                                          <p:attrName>ppt_w</p:attrName>
                                        </p:attrNameLst>
                                      </p:cBhvr>
                                      <p:tavLst>
                                        <p:tav tm="0">
                                          <p:val>
                                            <p:fltVal val="0"/>
                                          </p:val>
                                        </p:tav>
                                        <p:tav tm="100000">
                                          <p:val>
                                            <p:strVal val="#ppt_w"/>
                                          </p:val>
                                        </p:tav>
                                      </p:tavLst>
                                    </p:anim>
                                    <p:anim calcmode="lin" valueType="num">
                                      <p:cBhvr>
                                        <p:cTn id="50" dur="500" fill="hold"/>
                                        <p:tgtEl>
                                          <p:spTgt spid="60"/>
                                        </p:tgtEl>
                                        <p:attrNameLst>
                                          <p:attrName>ppt_h</p:attrName>
                                        </p:attrNameLst>
                                      </p:cBhvr>
                                      <p:tavLst>
                                        <p:tav tm="0">
                                          <p:val>
                                            <p:fltVal val="0"/>
                                          </p:val>
                                        </p:tav>
                                        <p:tav tm="100000">
                                          <p:val>
                                            <p:strVal val="#ppt_h"/>
                                          </p:val>
                                        </p:tav>
                                      </p:tavLst>
                                    </p:anim>
                                    <p:anim calcmode="lin" valueType="num">
                                      <p:cBhvr>
                                        <p:cTn id="51" dur="500" fill="hold"/>
                                        <p:tgtEl>
                                          <p:spTgt spid="60"/>
                                        </p:tgtEl>
                                        <p:attrNameLst>
                                          <p:attrName>style.rotation</p:attrName>
                                        </p:attrNameLst>
                                      </p:cBhvr>
                                      <p:tavLst>
                                        <p:tav tm="0">
                                          <p:val>
                                            <p:fltVal val="360"/>
                                          </p:val>
                                        </p:tav>
                                        <p:tav tm="100000">
                                          <p:val>
                                            <p:fltVal val="0"/>
                                          </p:val>
                                        </p:tav>
                                      </p:tavLst>
                                    </p:anim>
                                    <p:animEffect transition="in" filter="fade">
                                      <p:cBhvr>
                                        <p:cTn id="52" dur="500"/>
                                        <p:tgtEl>
                                          <p:spTgt spid="60"/>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54"/>
                                        </p:tgtEl>
                                        <p:attrNameLst>
                                          <p:attrName>style.visibility</p:attrName>
                                        </p:attrNameLst>
                                      </p:cBhvr>
                                      <p:to>
                                        <p:strVal val="visible"/>
                                      </p:to>
                                    </p:set>
                                    <p:anim calcmode="lin" valueType="num">
                                      <p:cBhvr>
                                        <p:cTn id="55" dur="500" fill="hold"/>
                                        <p:tgtEl>
                                          <p:spTgt spid="54"/>
                                        </p:tgtEl>
                                        <p:attrNameLst>
                                          <p:attrName>ppt_w</p:attrName>
                                        </p:attrNameLst>
                                      </p:cBhvr>
                                      <p:tavLst>
                                        <p:tav tm="0">
                                          <p:val>
                                            <p:fltVal val="0"/>
                                          </p:val>
                                        </p:tav>
                                        <p:tav tm="100000">
                                          <p:val>
                                            <p:strVal val="#ppt_w"/>
                                          </p:val>
                                        </p:tav>
                                      </p:tavLst>
                                    </p:anim>
                                    <p:anim calcmode="lin" valueType="num">
                                      <p:cBhvr>
                                        <p:cTn id="56" dur="500" fill="hold"/>
                                        <p:tgtEl>
                                          <p:spTgt spid="54"/>
                                        </p:tgtEl>
                                        <p:attrNameLst>
                                          <p:attrName>ppt_h</p:attrName>
                                        </p:attrNameLst>
                                      </p:cBhvr>
                                      <p:tavLst>
                                        <p:tav tm="0">
                                          <p:val>
                                            <p:fltVal val="0"/>
                                          </p:val>
                                        </p:tav>
                                        <p:tav tm="100000">
                                          <p:val>
                                            <p:strVal val="#ppt_h"/>
                                          </p:val>
                                        </p:tav>
                                      </p:tavLst>
                                    </p:anim>
                                    <p:anim calcmode="lin" valueType="num">
                                      <p:cBhvr>
                                        <p:cTn id="57" dur="500" fill="hold"/>
                                        <p:tgtEl>
                                          <p:spTgt spid="54"/>
                                        </p:tgtEl>
                                        <p:attrNameLst>
                                          <p:attrName>style.rotation</p:attrName>
                                        </p:attrNameLst>
                                      </p:cBhvr>
                                      <p:tavLst>
                                        <p:tav tm="0">
                                          <p:val>
                                            <p:fltVal val="360"/>
                                          </p:val>
                                        </p:tav>
                                        <p:tav tm="100000">
                                          <p:val>
                                            <p:fltVal val="0"/>
                                          </p:val>
                                        </p:tav>
                                      </p:tavLst>
                                    </p:anim>
                                    <p:animEffect transition="in" filter="fade">
                                      <p:cBhvr>
                                        <p:cTn id="58" dur="500"/>
                                        <p:tgtEl>
                                          <p:spTgt spid="54"/>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55"/>
                                        </p:tgtEl>
                                        <p:attrNameLst>
                                          <p:attrName>style.visibility</p:attrName>
                                        </p:attrNameLst>
                                      </p:cBhvr>
                                      <p:to>
                                        <p:strVal val="visible"/>
                                      </p:to>
                                    </p:set>
                                    <p:anim calcmode="lin" valueType="num">
                                      <p:cBhvr>
                                        <p:cTn id="61" dur="500" fill="hold"/>
                                        <p:tgtEl>
                                          <p:spTgt spid="55"/>
                                        </p:tgtEl>
                                        <p:attrNameLst>
                                          <p:attrName>ppt_w</p:attrName>
                                        </p:attrNameLst>
                                      </p:cBhvr>
                                      <p:tavLst>
                                        <p:tav tm="0">
                                          <p:val>
                                            <p:fltVal val="0"/>
                                          </p:val>
                                        </p:tav>
                                        <p:tav tm="100000">
                                          <p:val>
                                            <p:strVal val="#ppt_w"/>
                                          </p:val>
                                        </p:tav>
                                      </p:tavLst>
                                    </p:anim>
                                    <p:anim calcmode="lin" valueType="num">
                                      <p:cBhvr>
                                        <p:cTn id="62" dur="500" fill="hold"/>
                                        <p:tgtEl>
                                          <p:spTgt spid="55"/>
                                        </p:tgtEl>
                                        <p:attrNameLst>
                                          <p:attrName>ppt_h</p:attrName>
                                        </p:attrNameLst>
                                      </p:cBhvr>
                                      <p:tavLst>
                                        <p:tav tm="0">
                                          <p:val>
                                            <p:fltVal val="0"/>
                                          </p:val>
                                        </p:tav>
                                        <p:tav tm="100000">
                                          <p:val>
                                            <p:strVal val="#ppt_h"/>
                                          </p:val>
                                        </p:tav>
                                      </p:tavLst>
                                    </p:anim>
                                    <p:anim calcmode="lin" valueType="num">
                                      <p:cBhvr>
                                        <p:cTn id="63" dur="500" fill="hold"/>
                                        <p:tgtEl>
                                          <p:spTgt spid="55"/>
                                        </p:tgtEl>
                                        <p:attrNameLst>
                                          <p:attrName>style.rotation</p:attrName>
                                        </p:attrNameLst>
                                      </p:cBhvr>
                                      <p:tavLst>
                                        <p:tav tm="0">
                                          <p:val>
                                            <p:fltVal val="360"/>
                                          </p:val>
                                        </p:tav>
                                        <p:tav tm="100000">
                                          <p:val>
                                            <p:fltVal val="0"/>
                                          </p:val>
                                        </p:tav>
                                      </p:tavLst>
                                    </p:anim>
                                    <p:animEffect transition="in" filter="fade">
                                      <p:cBhvr>
                                        <p:cTn id="64" dur="500"/>
                                        <p:tgtEl>
                                          <p:spTgt spid="55"/>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58"/>
                                        </p:tgtEl>
                                        <p:attrNameLst>
                                          <p:attrName>style.visibility</p:attrName>
                                        </p:attrNameLst>
                                      </p:cBhvr>
                                      <p:to>
                                        <p:strVal val="visible"/>
                                      </p:to>
                                    </p:set>
                                    <p:anim calcmode="lin" valueType="num">
                                      <p:cBhvr>
                                        <p:cTn id="67" dur="500" fill="hold"/>
                                        <p:tgtEl>
                                          <p:spTgt spid="58"/>
                                        </p:tgtEl>
                                        <p:attrNameLst>
                                          <p:attrName>ppt_w</p:attrName>
                                        </p:attrNameLst>
                                      </p:cBhvr>
                                      <p:tavLst>
                                        <p:tav tm="0">
                                          <p:val>
                                            <p:fltVal val="0"/>
                                          </p:val>
                                        </p:tav>
                                        <p:tav tm="100000">
                                          <p:val>
                                            <p:strVal val="#ppt_w"/>
                                          </p:val>
                                        </p:tav>
                                      </p:tavLst>
                                    </p:anim>
                                    <p:anim calcmode="lin" valueType="num">
                                      <p:cBhvr>
                                        <p:cTn id="68" dur="500" fill="hold"/>
                                        <p:tgtEl>
                                          <p:spTgt spid="58"/>
                                        </p:tgtEl>
                                        <p:attrNameLst>
                                          <p:attrName>ppt_h</p:attrName>
                                        </p:attrNameLst>
                                      </p:cBhvr>
                                      <p:tavLst>
                                        <p:tav tm="0">
                                          <p:val>
                                            <p:fltVal val="0"/>
                                          </p:val>
                                        </p:tav>
                                        <p:tav tm="100000">
                                          <p:val>
                                            <p:strVal val="#ppt_h"/>
                                          </p:val>
                                        </p:tav>
                                      </p:tavLst>
                                    </p:anim>
                                    <p:anim calcmode="lin" valueType="num">
                                      <p:cBhvr>
                                        <p:cTn id="69" dur="500" fill="hold"/>
                                        <p:tgtEl>
                                          <p:spTgt spid="58"/>
                                        </p:tgtEl>
                                        <p:attrNameLst>
                                          <p:attrName>style.rotation</p:attrName>
                                        </p:attrNameLst>
                                      </p:cBhvr>
                                      <p:tavLst>
                                        <p:tav tm="0">
                                          <p:val>
                                            <p:fltVal val="360"/>
                                          </p:val>
                                        </p:tav>
                                        <p:tav tm="100000">
                                          <p:val>
                                            <p:fltVal val="0"/>
                                          </p:val>
                                        </p:tav>
                                      </p:tavLst>
                                    </p:anim>
                                    <p:animEffect transition="in" filter="fade">
                                      <p:cBhvr>
                                        <p:cTn id="70" dur="500"/>
                                        <p:tgtEl>
                                          <p:spTgt spid="58"/>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57"/>
                                        </p:tgtEl>
                                        <p:attrNameLst>
                                          <p:attrName>style.visibility</p:attrName>
                                        </p:attrNameLst>
                                      </p:cBhvr>
                                      <p:to>
                                        <p:strVal val="visible"/>
                                      </p:to>
                                    </p:set>
                                    <p:anim calcmode="lin" valueType="num">
                                      <p:cBhvr>
                                        <p:cTn id="73" dur="500" fill="hold"/>
                                        <p:tgtEl>
                                          <p:spTgt spid="57"/>
                                        </p:tgtEl>
                                        <p:attrNameLst>
                                          <p:attrName>ppt_w</p:attrName>
                                        </p:attrNameLst>
                                      </p:cBhvr>
                                      <p:tavLst>
                                        <p:tav tm="0">
                                          <p:val>
                                            <p:fltVal val="0"/>
                                          </p:val>
                                        </p:tav>
                                        <p:tav tm="100000">
                                          <p:val>
                                            <p:strVal val="#ppt_w"/>
                                          </p:val>
                                        </p:tav>
                                      </p:tavLst>
                                    </p:anim>
                                    <p:anim calcmode="lin" valueType="num">
                                      <p:cBhvr>
                                        <p:cTn id="74" dur="500" fill="hold"/>
                                        <p:tgtEl>
                                          <p:spTgt spid="57"/>
                                        </p:tgtEl>
                                        <p:attrNameLst>
                                          <p:attrName>ppt_h</p:attrName>
                                        </p:attrNameLst>
                                      </p:cBhvr>
                                      <p:tavLst>
                                        <p:tav tm="0">
                                          <p:val>
                                            <p:fltVal val="0"/>
                                          </p:val>
                                        </p:tav>
                                        <p:tav tm="100000">
                                          <p:val>
                                            <p:strVal val="#ppt_h"/>
                                          </p:val>
                                        </p:tav>
                                      </p:tavLst>
                                    </p:anim>
                                    <p:anim calcmode="lin" valueType="num">
                                      <p:cBhvr>
                                        <p:cTn id="75" dur="500" fill="hold"/>
                                        <p:tgtEl>
                                          <p:spTgt spid="57"/>
                                        </p:tgtEl>
                                        <p:attrNameLst>
                                          <p:attrName>style.rotation</p:attrName>
                                        </p:attrNameLst>
                                      </p:cBhvr>
                                      <p:tavLst>
                                        <p:tav tm="0">
                                          <p:val>
                                            <p:fltVal val="360"/>
                                          </p:val>
                                        </p:tav>
                                        <p:tav tm="100000">
                                          <p:val>
                                            <p:fltVal val="0"/>
                                          </p:val>
                                        </p:tav>
                                      </p:tavLst>
                                    </p:anim>
                                    <p:animEffect transition="in" filter="fade">
                                      <p:cBhvr>
                                        <p:cTn id="7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2" grpId="1" animBg="1"/>
      <p:bldP spid="42" grpId="0" animBg="1"/>
      <p:bldP spid="42" grpId="1" animBg="1"/>
      <p:bldP spid="45" grpId="0" animBg="1"/>
      <p:bldP spid="45" grpId="1" animBg="1"/>
      <p:bldP spid="46" grpId="0" animBg="1"/>
      <p:bldP spid="46" grpId="1" animBg="1"/>
      <p:bldP spid="54" grpId="0" animBg="1"/>
      <p:bldP spid="55" grpId="0" animBg="1"/>
      <p:bldP spid="57" grpId="0" animBg="1"/>
      <p:bldP spid="58" grpId="0" animBg="1"/>
      <p:bldP spid="60" grpId="0" animBg="1"/>
      <p:bldP spid="61"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A2A55DA9-294D-4FE2-80B5-53A29E20E18B}"/>
              </a:ext>
            </a:extLst>
          </p:cNvPr>
          <p:cNvSpPr>
            <a:spLocks noGrp="1"/>
          </p:cNvSpPr>
          <p:nvPr>
            <p:ph type="pic" sz="quarter" idx="11"/>
          </p:nvPr>
        </p:nvSpPr>
        <p:spPr>
          <a:xfrm>
            <a:off x="4887886" y="0"/>
            <a:ext cx="4606569" cy="6858000"/>
          </a:xfrm>
          <a:custGeom>
            <a:avLst/>
            <a:gdLst>
              <a:gd name="connsiteX0" fmla="*/ 0 w 9214338"/>
              <a:gd name="connsiteY0" fmla="*/ 0 h 13716000"/>
              <a:gd name="connsiteX1" fmla="*/ 9214338 w 9214338"/>
              <a:gd name="connsiteY1" fmla="*/ 0 h 13716000"/>
              <a:gd name="connsiteX2" fmla="*/ 9214338 w 9214338"/>
              <a:gd name="connsiteY2" fmla="*/ 13716000 h 13716000"/>
              <a:gd name="connsiteX3" fmla="*/ 0 w 921433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9214338" h="13716000">
                <a:moveTo>
                  <a:pt x="0" y="0"/>
                </a:moveTo>
                <a:lnTo>
                  <a:pt x="9214338" y="0"/>
                </a:lnTo>
                <a:lnTo>
                  <a:pt x="9214338" y="13716000"/>
                </a:lnTo>
                <a:lnTo>
                  <a:pt x="0" y="13716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97516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28" name="Picture Placeholder 27">
            <a:extLst>
              <a:ext uri="{FF2B5EF4-FFF2-40B4-BE49-F238E27FC236}">
                <a16:creationId xmlns:a16="http://schemas.microsoft.com/office/drawing/2014/main" id="{C9ADF5BC-3F96-470E-B24D-08B414445862}"/>
              </a:ext>
            </a:extLst>
          </p:cNvPr>
          <p:cNvSpPr>
            <a:spLocks noGrp="1"/>
          </p:cNvSpPr>
          <p:nvPr>
            <p:ph type="pic" sz="quarter" idx="11"/>
          </p:nvPr>
        </p:nvSpPr>
        <p:spPr>
          <a:xfrm>
            <a:off x="1012505" y="647700"/>
            <a:ext cx="10517386" cy="5524500"/>
          </a:xfrm>
          <a:custGeom>
            <a:avLst/>
            <a:gdLst>
              <a:gd name="connsiteX0" fmla="*/ 0 w 23062788"/>
              <a:gd name="connsiteY0" fmla="*/ 0 h 11049000"/>
              <a:gd name="connsiteX1" fmla="*/ 23062788 w 23062788"/>
              <a:gd name="connsiteY1" fmla="*/ 0 h 11049000"/>
              <a:gd name="connsiteX2" fmla="*/ 23062788 w 23062788"/>
              <a:gd name="connsiteY2" fmla="*/ 11049000 h 11049000"/>
              <a:gd name="connsiteX3" fmla="*/ 0 w 23062788"/>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23062788" h="11049000">
                <a:moveTo>
                  <a:pt x="0" y="0"/>
                </a:moveTo>
                <a:lnTo>
                  <a:pt x="23062788" y="0"/>
                </a:lnTo>
                <a:lnTo>
                  <a:pt x="23062788" y="11049000"/>
                </a:lnTo>
                <a:lnTo>
                  <a:pt x="0" y="11049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44752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8F411E65-1B7F-44E6-8494-736D687615AA}"/>
              </a:ext>
            </a:extLst>
          </p:cNvPr>
          <p:cNvSpPr>
            <a:spLocks noGrp="1"/>
          </p:cNvSpPr>
          <p:nvPr>
            <p:ph type="pic" sz="quarter" idx="11"/>
          </p:nvPr>
        </p:nvSpPr>
        <p:spPr>
          <a:xfrm>
            <a:off x="-2" y="647700"/>
            <a:ext cx="11529893" cy="5524500"/>
          </a:xfrm>
          <a:custGeom>
            <a:avLst/>
            <a:gdLst>
              <a:gd name="connsiteX0" fmla="*/ 0 w 23062788"/>
              <a:gd name="connsiteY0" fmla="*/ 0 h 11049000"/>
              <a:gd name="connsiteX1" fmla="*/ 23062788 w 23062788"/>
              <a:gd name="connsiteY1" fmla="*/ 0 h 11049000"/>
              <a:gd name="connsiteX2" fmla="*/ 23062788 w 23062788"/>
              <a:gd name="connsiteY2" fmla="*/ 11049000 h 11049000"/>
              <a:gd name="connsiteX3" fmla="*/ 0 w 23062788"/>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23062788" h="11049000">
                <a:moveTo>
                  <a:pt x="0" y="0"/>
                </a:moveTo>
                <a:lnTo>
                  <a:pt x="23062788" y="0"/>
                </a:lnTo>
                <a:lnTo>
                  <a:pt x="23062788" y="11049000"/>
                </a:lnTo>
                <a:lnTo>
                  <a:pt x="0" y="11049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6652500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45963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2" name="Picture Placeholder 33">
            <a:extLst>
              <a:ext uri="{FF2B5EF4-FFF2-40B4-BE49-F238E27FC236}">
                <a16:creationId xmlns:a16="http://schemas.microsoft.com/office/drawing/2014/main" id="{83FEAA81-2F7D-4559-8A7B-4255CF8B70C7}"/>
              </a:ext>
            </a:extLst>
          </p:cNvPr>
          <p:cNvSpPr>
            <a:spLocks noGrp="1"/>
          </p:cNvSpPr>
          <p:nvPr>
            <p:ph type="pic" sz="quarter" idx="11"/>
          </p:nvPr>
        </p:nvSpPr>
        <p:spPr>
          <a:xfrm>
            <a:off x="0" y="0"/>
            <a:ext cx="12192000" cy="6858000"/>
          </a:xfrm>
          <a:custGeom>
            <a:avLst/>
            <a:gdLst>
              <a:gd name="connsiteX0" fmla="*/ 0 w 3854219"/>
              <a:gd name="connsiteY0" fmla="*/ 0 h 3409950"/>
              <a:gd name="connsiteX1" fmla="*/ 3854219 w 3854219"/>
              <a:gd name="connsiteY1" fmla="*/ 0 h 3409950"/>
              <a:gd name="connsiteX2" fmla="*/ 3854219 w 3854219"/>
              <a:gd name="connsiteY2" fmla="*/ 3409950 h 3409950"/>
              <a:gd name="connsiteX3" fmla="*/ 0 w 3854219"/>
              <a:gd name="connsiteY3" fmla="*/ 3409950 h 3409950"/>
            </a:gdLst>
            <a:ahLst/>
            <a:cxnLst>
              <a:cxn ang="0">
                <a:pos x="connsiteX0" y="connsiteY0"/>
              </a:cxn>
              <a:cxn ang="0">
                <a:pos x="connsiteX1" y="connsiteY1"/>
              </a:cxn>
              <a:cxn ang="0">
                <a:pos x="connsiteX2" y="connsiteY2"/>
              </a:cxn>
              <a:cxn ang="0">
                <a:pos x="connsiteX3" y="connsiteY3"/>
              </a:cxn>
            </a:cxnLst>
            <a:rect l="l" t="t" r="r" b="b"/>
            <a:pathLst>
              <a:path w="3854219" h="3409950">
                <a:moveTo>
                  <a:pt x="0" y="0"/>
                </a:moveTo>
                <a:lnTo>
                  <a:pt x="3854219" y="0"/>
                </a:lnTo>
                <a:lnTo>
                  <a:pt x="3854219" y="3409950"/>
                </a:lnTo>
                <a:lnTo>
                  <a:pt x="0" y="340995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5" name="Picture Placeholder 4">
            <a:extLst>
              <a:ext uri="{FF2B5EF4-FFF2-40B4-BE49-F238E27FC236}">
                <a16:creationId xmlns:a16="http://schemas.microsoft.com/office/drawing/2014/main" id="{0556D523-0776-45D6-9D0F-E9A1C9474BDF}"/>
              </a:ext>
            </a:extLst>
          </p:cNvPr>
          <p:cNvSpPr>
            <a:spLocks noGrp="1"/>
          </p:cNvSpPr>
          <p:nvPr>
            <p:ph type="pic" sz="quarter" idx="12"/>
          </p:nvPr>
        </p:nvSpPr>
        <p:spPr>
          <a:xfrm>
            <a:off x="1010312" y="647400"/>
            <a:ext cx="10514231" cy="5505751"/>
          </a:xfrm>
          <a:custGeom>
            <a:avLst/>
            <a:gdLst>
              <a:gd name="connsiteX0" fmla="*/ 0 w 21031200"/>
              <a:gd name="connsiteY0" fmla="*/ 0 h 11011501"/>
              <a:gd name="connsiteX1" fmla="*/ 21031200 w 21031200"/>
              <a:gd name="connsiteY1" fmla="*/ 0 h 11011501"/>
              <a:gd name="connsiteX2" fmla="*/ 21031200 w 21031200"/>
              <a:gd name="connsiteY2" fmla="*/ 11011501 h 11011501"/>
              <a:gd name="connsiteX3" fmla="*/ 0 w 21031200"/>
              <a:gd name="connsiteY3" fmla="*/ 11011501 h 11011501"/>
            </a:gdLst>
            <a:ahLst/>
            <a:cxnLst>
              <a:cxn ang="0">
                <a:pos x="connsiteX0" y="connsiteY0"/>
              </a:cxn>
              <a:cxn ang="0">
                <a:pos x="connsiteX1" y="connsiteY1"/>
              </a:cxn>
              <a:cxn ang="0">
                <a:pos x="connsiteX2" y="connsiteY2"/>
              </a:cxn>
              <a:cxn ang="0">
                <a:pos x="connsiteX3" y="connsiteY3"/>
              </a:cxn>
            </a:cxnLst>
            <a:rect l="l" t="t" r="r" b="b"/>
            <a:pathLst>
              <a:path w="21031200" h="11011501">
                <a:moveTo>
                  <a:pt x="0" y="0"/>
                </a:moveTo>
                <a:lnTo>
                  <a:pt x="21031200" y="0"/>
                </a:lnTo>
                <a:lnTo>
                  <a:pt x="21031200" y="11011501"/>
                </a:lnTo>
                <a:lnTo>
                  <a:pt x="0" y="11011501"/>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10153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33">
            <a:extLst>
              <a:ext uri="{FF2B5EF4-FFF2-40B4-BE49-F238E27FC236}">
                <a16:creationId xmlns:a16="http://schemas.microsoft.com/office/drawing/2014/main" id="{A9C87856-73D7-430A-B5E1-69D70B046ECB}"/>
              </a:ext>
            </a:extLst>
          </p:cNvPr>
          <p:cNvSpPr>
            <a:spLocks noGrp="1"/>
          </p:cNvSpPr>
          <p:nvPr>
            <p:ph type="pic" sz="quarter" idx="11"/>
          </p:nvPr>
        </p:nvSpPr>
        <p:spPr>
          <a:xfrm>
            <a:off x="481348" y="257175"/>
            <a:ext cx="6242427" cy="6238875"/>
          </a:xfrm>
          <a:custGeom>
            <a:avLst/>
            <a:gdLst>
              <a:gd name="connsiteX0" fmla="*/ 0 w 3854219"/>
              <a:gd name="connsiteY0" fmla="*/ 0 h 3409950"/>
              <a:gd name="connsiteX1" fmla="*/ 3854219 w 3854219"/>
              <a:gd name="connsiteY1" fmla="*/ 0 h 3409950"/>
              <a:gd name="connsiteX2" fmla="*/ 3854219 w 3854219"/>
              <a:gd name="connsiteY2" fmla="*/ 3409950 h 3409950"/>
              <a:gd name="connsiteX3" fmla="*/ 0 w 3854219"/>
              <a:gd name="connsiteY3" fmla="*/ 3409950 h 3409950"/>
            </a:gdLst>
            <a:ahLst/>
            <a:cxnLst>
              <a:cxn ang="0">
                <a:pos x="connsiteX0" y="connsiteY0"/>
              </a:cxn>
              <a:cxn ang="0">
                <a:pos x="connsiteX1" y="connsiteY1"/>
              </a:cxn>
              <a:cxn ang="0">
                <a:pos x="connsiteX2" y="connsiteY2"/>
              </a:cxn>
              <a:cxn ang="0">
                <a:pos x="connsiteX3" y="connsiteY3"/>
              </a:cxn>
            </a:cxnLst>
            <a:rect l="l" t="t" r="r" b="b"/>
            <a:pathLst>
              <a:path w="3854219" h="3409950">
                <a:moveTo>
                  <a:pt x="0" y="0"/>
                </a:moveTo>
                <a:lnTo>
                  <a:pt x="3854219" y="0"/>
                </a:lnTo>
                <a:lnTo>
                  <a:pt x="3854219" y="3409950"/>
                </a:lnTo>
                <a:lnTo>
                  <a:pt x="0" y="340995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1495786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4" name="Picture Placeholder 33">
            <a:extLst>
              <a:ext uri="{FF2B5EF4-FFF2-40B4-BE49-F238E27FC236}">
                <a16:creationId xmlns:a16="http://schemas.microsoft.com/office/drawing/2014/main" id="{0206E1CF-DC84-4C15-A75B-49139321C246}"/>
              </a:ext>
            </a:extLst>
          </p:cNvPr>
          <p:cNvSpPr>
            <a:spLocks noGrp="1"/>
          </p:cNvSpPr>
          <p:nvPr>
            <p:ph type="pic" sz="quarter" idx="11"/>
          </p:nvPr>
        </p:nvSpPr>
        <p:spPr>
          <a:xfrm>
            <a:off x="2386100" y="2257425"/>
            <a:ext cx="1926859" cy="1704975"/>
          </a:xfrm>
          <a:custGeom>
            <a:avLst/>
            <a:gdLst>
              <a:gd name="connsiteX0" fmla="*/ 0 w 3854219"/>
              <a:gd name="connsiteY0" fmla="*/ 0 h 3409950"/>
              <a:gd name="connsiteX1" fmla="*/ 3854219 w 3854219"/>
              <a:gd name="connsiteY1" fmla="*/ 0 h 3409950"/>
              <a:gd name="connsiteX2" fmla="*/ 3854219 w 3854219"/>
              <a:gd name="connsiteY2" fmla="*/ 3409950 h 3409950"/>
              <a:gd name="connsiteX3" fmla="*/ 0 w 3854219"/>
              <a:gd name="connsiteY3" fmla="*/ 3409950 h 3409950"/>
            </a:gdLst>
            <a:ahLst/>
            <a:cxnLst>
              <a:cxn ang="0">
                <a:pos x="connsiteX0" y="connsiteY0"/>
              </a:cxn>
              <a:cxn ang="0">
                <a:pos x="connsiteX1" y="connsiteY1"/>
              </a:cxn>
              <a:cxn ang="0">
                <a:pos x="connsiteX2" y="connsiteY2"/>
              </a:cxn>
              <a:cxn ang="0">
                <a:pos x="connsiteX3" y="connsiteY3"/>
              </a:cxn>
            </a:cxnLst>
            <a:rect l="l" t="t" r="r" b="b"/>
            <a:pathLst>
              <a:path w="3854219" h="3409950">
                <a:moveTo>
                  <a:pt x="0" y="0"/>
                </a:moveTo>
                <a:lnTo>
                  <a:pt x="3854219" y="0"/>
                </a:lnTo>
                <a:lnTo>
                  <a:pt x="3854219" y="3409950"/>
                </a:lnTo>
                <a:lnTo>
                  <a:pt x="0" y="340995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5" name="Picture Placeholder 34">
            <a:extLst>
              <a:ext uri="{FF2B5EF4-FFF2-40B4-BE49-F238E27FC236}">
                <a16:creationId xmlns:a16="http://schemas.microsoft.com/office/drawing/2014/main" id="{77B2A9EB-3EF9-441D-9BFF-C67FDD9FAB68}"/>
              </a:ext>
            </a:extLst>
          </p:cNvPr>
          <p:cNvSpPr>
            <a:spLocks noGrp="1"/>
          </p:cNvSpPr>
          <p:nvPr>
            <p:ph type="pic" sz="quarter" idx="12"/>
          </p:nvPr>
        </p:nvSpPr>
        <p:spPr>
          <a:xfrm>
            <a:off x="5132571" y="2257425"/>
            <a:ext cx="1926859" cy="1704975"/>
          </a:xfrm>
          <a:custGeom>
            <a:avLst/>
            <a:gdLst>
              <a:gd name="connsiteX0" fmla="*/ 0 w 3854219"/>
              <a:gd name="connsiteY0" fmla="*/ 0 h 3409950"/>
              <a:gd name="connsiteX1" fmla="*/ 3854219 w 3854219"/>
              <a:gd name="connsiteY1" fmla="*/ 0 h 3409950"/>
              <a:gd name="connsiteX2" fmla="*/ 3854219 w 3854219"/>
              <a:gd name="connsiteY2" fmla="*/ 3409950 h 3409950"/>
              <a:gd name="connsiteX3" fmla="*/ 0 w 3854219"/>
              <a:gd name="connsiteY3" fmla="*/ 3409950 h 3409950"/>
            </a:gdLst>
            <a:ahLst/>
            <a:cxnLst>
              <a:cxn ang="0">
                <a:pos x="connsiteX0" y="connsiteY0"/>
              </a:cxn>
              <a:cxn ang="0">
                <a:pos x="connsiteX1" y="connsiteY1"/>
              </a:cxn>
              <a:cxn ang="0">
                <a:pos x="connsiteX2" y="connsiteY2"/>
              </a:cxn>
              <a:cxn ang="0">
                <a:pos x="connsiteX3" y="connsiteY3"/>
              </a:cxn>
            </a:cxnLst>
            <a:rect l="l" t="t" r="r" b="b"/>
            <a:pathLst>
              <a:path w="3854219" h="3409950">
                <a:moveTo>
                  <a:pt x="0" y="0"/>
                </a:moveTo>
                <a:lnTo>
                  <a:pt x="3854219" y="0"/>
                </a:lnTo>
                <a:lnTo>
                  <a:pt x="3854219" y="3409950"/>
                </a:lnTo>
                <a:lnTo>
                  <a:pt x="0" y="340995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6" name="Picture Placeholder 35">
            <a:extLst>
              <a:ext uri="{FF2B5EF4-FFF2-40B4-BE49-F238E27FC236}">
                <a16:creationId xmlns:a16="http://schemas.microsoft.com/office/drawing/2014/main" id="{11A6328E-DB01-4117-84BA-487C9D7B843E}"/>
              </a:ext>
            </a:extLst>
          </p:cNvPr>
          <p:cNvSpPr>
            <a:spLocks noGrp="1"/>
          </p:cNvSpPr>
          <p:nvPr>
            <p:ph type="pic" sz="quarter" idx="13"/>
          </p:nvPr>
        </p:nvSpPr>
        <p:spPr>
          <a:xfrm>
            <a:off x="7879042" y="2257425"/>
            <a:ext cx="1926859" cy="1704975"/>
          </a:xfrm>
          <a:custGeom>
            <a:avLst/>
            <a:gdLst>
              <a:gd name="connsiteX0" fmla="*/ 0 w 3854219"/>
              <a:gd name="connsiteY0" fmla="*/ 0 h 3409950"/>
              <a:gd name="connsiteX1" fmla="*/ 3854219 w 3854219"/>
              <a:gd name="connsiteY1" fmla="*/ 0 h 3409950"/>
              <a:gd name="connsiteX2" fmla="*/ 3854219 w 3854219"/>
              <a:gd name="connsiteY2" fmla="*/ 3409950 h 3409950"/>
              <a:gd name="connsiteX3" fmla="*/ 0 w 3854219"/>
              <a:gd name="connsiteY3" fmla="*/ 3409950 h 3409950"/>
            </a:gdLst>
            <a:ahLst/>
            <a:cxnLst>
              <a:cxn ang="0">
                <a:pos x="connsiteX0" y="connsiteY0"/>
              </a:cxn>
              <a:cxn ang="0">
                <a:pos x="connsiteX1" y="connsiteY1"/>
              </a:cxn>
              <a:cxn ang="0">
                <a:pos x="connsiteX2" y="connsiteY2"/>
              </a:cxn>
              <a:cxn ang="0">
                <a:pos x="connsiteX3" y="connsiteY3"/>
              </a:cxn>
            </a:cxnLst>
            <a:rect l="l" t="t" r="r" b="b"/>
            <a:pathLst>
              <a:path w="3854219" h="3409950">
                <a:moveTo>
                  <a:pt x="0" y="0"/>
                </a:moveTo>
                <a:lnTo>
                  <a:pt x="3854219" y="0"/>
                </a:lnTo>
                <a:lnTo>
                  <a:pt x="3854219" y="3409950"/>
                </a:lnTo>
                <a:lnTo>
                  <a:pt x="0" y="340995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35918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3" name="Picture Placeholder 32">
            <a:extLst>
              <a:ext uri="{FF2B5EF4-FFF2-40B4-BE49-F238E27FC236}">
                <a16:creationId xmlns:a16="http://schemas.microsoft.com/office/drawing/2014/main" id="{DD12AA5B-0161-439B-AFE7-EBA424A71642}"/>
              </a:ext>
            </a:extLst>
          </p:cNvPr>
          <p:cNvSpPr>
            <a:spLocks noGrp="1"/>
          </p:cNvSpPr>
          <p:nvPr>
            <p:ph type="pic" sz="quarter" idx="12"/>
          </p:nvPr>
        </p:nvSpPr>
        <p:spPr>
          <a:xfrm>
            <a:off x="2138237" y="1991032"/>
            <a:ext cx="2875561" cy="2875936"/>
          </a:xfrm>
          <a:custGeom>
            <a:avLst/>
            <a:gdLst>
              <a:gd name="connsiteX0" fmla="*/ 0 w 5751871"/>
              <a:gd name="connsiteY0" fmla="*/ 0 h 5751871"/>
              <a:gd name="connsiteX1" fmla="*/ 5751871 w 5751871"/>
              <a:gd name="connsiteY1" fmla="*/ 0 h 5751871"/>
              <a:gd name="connsiteX2" fmla="*/ 5751871 w 5751871"/>
              <a:gd name="connsiteY2" fmla="*/ 5751871 h 5751871"/>
              <a:gd name="connsiteX3" fmla="*/ 0 w 5751871"/>
              <a:gd name="connsiteY3" fmla="*/ 5751871 h 5751871"/>
            </a:gdLst>
            <a:ahLst/>
            <a:cxnLst>
              <a:cxn ang="0">
                <a:pos x="connsiteX0" y="connsiteY0"/>
              </a:cxn>
              <a:cxn ang="0">
                <a:pos x="connsiteX1" y="connsiteY1"/>
              </a:cxn>
              <a:cxn ang="0">
                <a:pos x="connsiteX2" y="connsiteY2"/>
              </a:cxn>
              <a:cxn ang="0">
                <a:pos x="connsiteX3" y="connsiteY3"/>
              </a:cxn>
            </a:cxnLst>
            <a:rect l="l" t="t" r="r" b="b"/>
            <a:pathLst>
              <a:path w="5751871" h="5751871">
                <a:moveTo>
                  <a:pt x="0" y="0"/>
                </a:moveTo>
                <a:lnTo>
                  <a:pt x="5751871" y="0"/>
                </a:lnTo>
                <a:lnTo>
                  <a:pt x="5751871" y="5751871"/>
                </a:lnTo>
                <a:lnTo>
                  <a:pt x="0" y="5751871"/>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60332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43" name="Picture Placeholder 42">
            <a:extLst>
              <a:ext uri="{FF2B5EF4-FFF2-40B4-BE49-F238E27FC236}">
                <a16:creationId xmlns:a16="http://schemas.microsoft.com/office/drawing/2014/main" id="{032791E2-7C84-4B1E-B519-D479D3581504}"/>
              </a:ext>
            </a:extLst>
          </p:cNvPr>
          <p:cNvSpPr>
            <a:spLocks noGrp="1"/>
          </p:cNvSpPr>
          <p:nvPr>
            <p:ph type="pic" sz="quarter" idx="11"/>
          </p:nvPr>
        </p:nvSpPr>
        <p:spPr>
          <a:xfrm>
            <a:off x="1010313" y="2257425"/>
            <a:ext cx="1926859" cy="1704975"/>
          </a:xfrm>
          <a:custGeom>
            <a:avLst/>
            <a:gdLst>
              <a:gd name="connsiteX0" fmla="*/ 0 w 3854219"/>
              <a:gd name="connsiteY0" fmla="*/ 0 h 3409950"/>
              <a:gd name="connsiteX1" fmla="*/ 3854219 w 3854219"/>
              <a:gd name="connsiteY1" fmla="*/ 0 h 3409950"/>
              <a:gd name="connsiteX2" fmla="*/ 3854219 w 3854219"/>
              <a:gd name="connsiteY2" fmla="*/ 3409950 h 3409950"/>
              <a:gd name="connsiteX3" fmla="*/ 0 w 3854219"/>
              <a:gd name="connsiteY3" fmla="*/ 3409950 h 3409950"/>
            </a:gdLst>
            <a:ahLst/>
            <a:cxnLst>
              <a:cxn ang="0">
                <a:pos x="connsiteX0" y="connsiteY0"/>
              </a:cxn>
              <a:cxn ang="0">
                <a:pos x="connsiteX1" y="connsiteY1"/>
              </a:cxn>
              <a:cxn ang="0">
                <a:pos x="connsiteX2" y="connsiteY2"/>
              </a:cxn>
              <a:cxn ang="0">
                <a:pos x="connsiteX3" y="connsiteY3"/>
              </a:cxn>
            </a:cxnLst>
            <a:rect l="l" t="t" r="r" b="b"/>
            <a:pathLst>
              <a:path w="3854219" h="3409950">
                <a:moveTo>
                  <a:pt x="0" y="0"/>
                </a:moveTo>
                <a:lnTo>
                  <a:pt x="3854219" y="0"/>
                </a:lnTo>
                <a:lnTo>
                  <a:pt x="3854219" y="3409950"/>
                </a:lnTo>
                <a:lnTo>
                  <a:pt x="0" y="340995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44" name="Picture Placeholder 43">
            <a:extLst>
              <a:ext uri="{FF2B5EF4-FFF2-40B4-BE49-F238E27FC236}">
                <a16:creationId xmlns:a16="http://schemas.microsoft.com/office/drawing/2014/main" id="{EFE3955B-D042-4EFC-9100-27AA1B2032F8}"/>
              </a:ext>
            </a:extLst>
          </p:cNvPr>
          <p:cNvSpPr>
            <a:spLocks noGrp="1"/>
          </p:cNvSpPr>
          <p:nvPr>
            <p:ph type="pic" sz="quarter" idx="12"/>
          </p:nvPr>
        </p:nvSpPr>
        <p:spPr>
          <a:xfrm>
            <a:off x="3101456" y="2257425"/>
            <a:ext cx="1926859" cy="1704975"/>
          </a:xfrm>
          <a:custGeom>
            <a:avLst/>
            <a:gdLst>
              <a:gd name="connsiteX0" fmla="*/ 0 w 3854219"/>
              <a:gd name="connsiteY0" fmla="*/ 0 h 3409950"/>
              <a:gd name="connsiteX1" fmla="*/ 3854219 w 3854219"/>
              <a:gd name="connsiteY1" fmla="*/ 0 h 3409950"/>
              <a:gd name="connsiteX2" fmla="*/ 3854219 w 3854219"/>
              <a:gd name="connsiteY2" fmla="*/ 3409950 h 3409950"/>
              <a:gd name="connsiteX3" fmla="*/ 0 w 3854219"/>
              <a:gd name="connsiteY3" fmla="*/ 3409950 h 3409950"/>
            </a:gdLst>
            <a:ahLst/>
            <a:cxnLst>
              <a:cxn ang="0">
                <a:pos x="connsiteX0" y="connsiteY0"/>
              </a:cxn>
              <a:cxn ang="0">
                <a:pos x="connsiteX1" y="connsiteY1"/>
              </a:cxn>
              <a:cxn ang="0">
                <a:pos x="connsiteX2" y="connsiteY2"/>
              </a:cxn>
              <a:cxn ang="0">
                <a:pos x="connsiteX3" y="connsiteY3"/>
              </a:cxn>
            </a:cxnLst>
            <a:rect l="l" t="t" r="r" b="b"/>
            <a:pathLst>
              <a:path w="3854219" h="3409950">
                <a:moveTo>
                  <a:pt x="0" y="0"/>
                </a:moveTo>
                <a:lnTo>
                  <a:pt x="3854219" y="0"/>
                </a:lnTo>
                <a:lnTo>
                  <a:pt x="3854219" y="3409950"/>
                </a:lnTo>
                <a:lnTo>
                  <a:pt x="0" y="340995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45" name="Picture Placeholder 44">
            <a:extLst>
              <a:ext uri="{FF2B5EF4-FFF2-40B4-BE49-F238E27FC236}">
                <a16:creationId xmlns:a16="http://schemas.microsoft.com/office/drawing/2014/main" id="{950AE628-F62C-4449-9B98-2FB2113694DE}"/>
              </a:ext>
            </a:extLst>
          </p:cNvPr>
          <p:cNvSpPr>
            <a:spLocks noGrp="1"/>
          </p:cNvSpPr>
          <p:nvPr>
            <p:ph type="pic" sz="quarter" idx="13"/>
          </p:nvPr>
        </p:nvSpPr>
        <p:spPr>
          <a:xfrm>
            <a:off x="5192600" y="2257425"/>
            <a:ext cx="1926859" cy="1704975"/>
          </a:xfrm>
          <a:custGeom>
            <a:avLst/>
            <a:gdLst>
              <a:gd name="connsiteX0" fmla="*/ 0 w 3854219"/>
              <a:gd name="connsiteY0" fmla="*/ 0 h 3409950"/>
              <a:gd name="connsiteX1" fmla="*/ 3854219 w 3854219"/>
              <a:gd name="connsiteY1" fmla="*/ 0 h 3409950"/>
              <a:gd name="connsiteX2" fmla="*/ 3854219 w 3854219"/>
              <a:gd name="connsiteY2" fmla="*/ 3409950 h 3409950"/>
              <a:gd name="connsiteX3" fmla="*/ 0 w 3854219"/>
              <a:gd name="connsiteY3" fmla="*/ 3409950 h 3409950"/>
            </a:gdLst>
            <a:ahLst/>
            <a:cxnLst>
              <a:cxn ang="0">
                <a:pos x="connsiteX0" y="connsiteY0"/>
              </a:cxn>
              <a:cxn ang="0">
                <a:pos x="connsiteX1" y="connsiteY1"/>
              </a:cxn>
              <a:cxn ang="0">
                <a:pos x="connsiteX2" y="connsiteY2"/>
              </a:cxn>
              <a:cxn ang="0">
                <a:pos x="connsiteX3" y="connsiteY3"/>
              </a:cxn>
            </a:cxnLst>
            <a:rect l="l" t="t" r="r" b="b"/>
            <a:pathLst>
              <a:path w="3854219" h="3409950">
                <a:moveTo>
                  <a:pt x="0" y="0"/>
                </a:moveTo>
                <a:lnTo>
                  <a:pt x="3854219" y="0"/>
                </a:lnTo>
                <a:lnTo>
                  <a:pt x="3854219" y="3409950"/>
                </a:lnTo>
                <a:lnTo>
                  <a:pt x="0" y="340995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46" name="Picture Placeholder 45">
            <a:extLst>
              <a:ext uri="{FF2B5EF4-FFF2-40B4-BE49-F238E27FC236}">
                <a16:creationId xmlns:a16="http://schemas.microsoft.com/office/drawing/2014/main" id="{69A875FD-7EFD-47AE-B810-35705ED63FFD}"/>
              </a:ext>
            </a:extLst>
          </p:cNvPr>
          <p:cNvSpPr>
            <a:spLocks noGrp="1"/>
          </p:cNvSpPr>
          <p:nvPr>
            <p:ph type="pic" sz="quarter" idx="14"/>
          </p:nvPr>
        </p:nvSpPr>
        <p:spPr>
          <a:xfrm>
            <a:off x="7234716" y="2257425"/>
            <a:ext cx="1926859" cy="1704975"/>
          </a:xfrm>
          <a:custGeom>
            <a:avLst/>
            <a:gdLst>
              <a:gd name="connsiteX0" fmla="*/ 0 w 3854219"/>
              <a:gd name="connsiteY0" fmla="*/ 0 h 3409950"/>
              <a:gd name="connsiteX1" fmla="*/ 3854219 w 3854219"/>
              <a:gd name="connsiteY1" fmla="*/ 0 h 3409950"/>
              <a:gd name="connsiteX2" fmla="*/ 3854219 w 3854219"/>
              <a:gd name="connsiteY2" fmla="*/ 3409950 h 3409950"/>
              <a:gd name="connsiteX3" fmla="*/ 0 w 3854219"/>
              <a:gd name="connsiteY3" fmla="*/ 3409950 h 3409950"/>
            </a:gdLst>
            <a:ahLst/>
            <a:cxnLst>
              <a:cxn ang="0">
                <a:pos x="connsiteX0" y="connsiteY0"/>
              </a:cxn>
              <a:cxn ang="0">
                <a:pos x="connsiteX1" y="connsiteY1"/>
              </a:cxn>
              <a:cxn ang="0">
                <a:pos x="connsiteX2" y="connsiteY2"/>
              </a:cxn>
              <a:cxn ang="0">
                <a:pos x="connsiteX3" y="connsiteY3"/>
              </a:cxn>
            </a:cxnLst>
            <a:rect l="l" t="t" r="r" b="b"/>
            <a:pathLst>
              <a:path w="3854219" h="3409950">
                <a:moveTo>
                  <a:pt x="0" y="0"/>
                </a:moveTo>
                <a:lnTo>
                  <a:pt x="3854219" y="0"/>
                </a:lnTo>
                <a:lnTo>
                  <a:pt x="3854219" y="3409950"/>
                </a:lnTo>
                <a:lnTo>
                  <a:pt x="0" y="340995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47" name="Picture Placeholder 46">
            <a:extLst>
              <a:ext uri="{FF2B5EF4-FFF2-40B4-BE49-F238E27FC236}">
                <a16:creationId xmlns:a16="http://schemas.microsoft.com/office/drawing/2014/main" id="{2F2F9939-CBE5-4747-8C5D-922FDC1C1CFE}"/>
              </a:ext>
            </a:extLst>
          </p:cNvPr>
          <p:cNvSpPr>
            <a:spLocks noGrp="1"/>
          </p:cNvSpPr>
          <p:nvPr>
            <p:ph type="pic" sz="quarter" idx="15"/>
          </p:nvPr>
        </p:nvSpPr>
        <p:spPr>
          <a:xfrm>
            <a:off x="9276831" y="2257425"/>
            <a:ext cx="1926858" cy="1704975"/>
          </a:xfrm>
          <a:custGeom>
            <a:avLst/>
            <a:gdLst>
              <a:gd name="connsiteX0" fmla="*/ 0 w 3854218"/>
              <a:gd name="connsiteY0" fmla="*/ 0 h 3409950"/>
              <a:gd name="connsiteX1" fmla="*/ 3854218 w 3854218"/>
              <a:gd name="connsiteY1" fmla="*/ 0 h 3409950"/>
              <a:gd name="connsiteX2" fmla="*/ 3854218 w 3854218"/>
              <a:gd name="connsiteY2" fmla="*/ 3409950 h 3409950"/>
              <a:gd name="connsiteX3" fmla="*/ 0 w 3854218"/>
              <a:gd name="connsiteY3" fmla="*/ 3409950 h 3409950"/>
            </a:gdLst>
            <a:ahLst/>
            <a:cxnLst>
              <a:cxn ang="0">
                <a:pos x="connsiteX0" y="connsiteY0"/>
              </a:cxn>
              <a:cxn ang="0">
                <a:pos x="connsiteX1" y="connsiteY1"/>
              </a:cxn>
              <a:cxn ang="0">
                <a:pos x="connsiteX2" y="connsiteY2"/>
              </a:cxn>
              <a:cxn ang="0">
                <a:pos x="connsiteX3" y="connsiteY3"/>
              </a:cxn>
            </a:cxnLst>
            <a:rect l="l" t="t" r="r" b="b"/>
            <a:pathLst>
              <a:path w="3854218" h="3409950">
                <a:moveTo>
                  <a:pt x="0" y="0"/>
                </a:moveTo>
                <a:lnTo>
                  <a:pt x="3854218" y="0"/>
                </a:lnTo>
                <a:lnTo>
                  <a:pt x="3854218" y="3409950"/>
                </a:lnTo>
                <a:lnTo>
                  <a:pt x="0" y="340995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73643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12DB9995-D3FD-47E7-85B7-8BE236C57850}" type="datetimeFigureOut">
              <a:rPr lang="el-GR" smtClean="0"/>
              <a:pPr/>
              <a:t>12/7/2022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F58A05F-F170-4C59-A096-5511605FD6FD}" type="slidenum">
              <a:rPr lang="el-GR" smtClean="0"/>
              <a:pPr/>
              <a:t>‹#›</a:t>
            </a:fld>
            <a:endParaRPr lang="el-GR"/>
          </a:p>
        </p:txBody>
      </p:sp>
    </p:spTree>
    <p:extLst>
      <p:ext uri="{BB962C8B-B14F-4D97-AF65-F5344CB8AC3E}">
        <p14:creationId xmlns:p14="http://schemas.microsoft.com/office/powerpoint/2010/main" val="341019071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5" name="Picture Placeholder 34">
            <a:extLst>
              <a:ext uri="{FF2B5EF4-FFF2-40B4-BE49-F238E27FC236}">
                <a16:creationId xmlns:a16="http://schemas.microsoft.com/office/drawing/2014/main" id="{55541C4D-A1D1-493A-8547-B708240F2F00}"/>
              </a:ext>
            </a:extLst>
          </p:cNvPr>
          <p:cNvSpPr>
            <a:spLocks noGrp="1"/>
          </p:cNvSpPr>
          <p:nvPr>
            <p:ph type="pic" sz="quarter" idx="11"/>
          </p:nvPr>
        </p:nvSpPr>
        <p:spPr>
          <a:xfrm>
            <a:off x="1010312" y="4357771"/>
            <a:ext cx="3504744" cy="2619375"/>
          </a:xfrm>
          <a:custGeom>
            <a:avLst/>
            <a:gdLst>
              <a:gd name="connsiteX0" fmla="*/ 0 w 7010400"/>
              <a:gd name="connsiteY0" fmla="*/ 0 h 5238750"/>
              <a:gd name="connsiteX1" fmla="*/ 7010400 w 7010400"/>
              <a:gd name="connsiteY1" fmla="*/ 0 h 5238750"/>
              <a:gd name="connsiteX2" fmla="*/ 7010400 w 7010400"/>
              <a:gd name="connsiteY2" fmla="*/ 5238750 h 5238750"/>
              <a:gd name="connsiteX3" fmla="*/ 0 w 7010400"/>
              <a:gd name="connsiteY3" fmla="*/ 5238750 h 5238750"/>
            </a:gdLst>
            <a:ahLst/>
            <a:cxnLst>
              <a:cxn ang="0">
                <a:pos x="connsiteX0" y="connsiteY0"/>
              </a:cxn>
              <a:cxn ang="0">
                <a:pos x="connsiteX1" y="connsiteY1"/>
              </a:cxn>
              <a:cxn ang="0">
                <a:pos x="connsiteX2" y="connsiteY2"/>
              </a:cxn>
              <a:cxn ang="0">
                <a:pos x="connsiteX3" y="connsiteY3"/>
              </a:cxn>
            </a:cxnLst>
            <a:rect l="l" t="t" r="r" b="b"/>
            <a:pathLst>
              <a:path w="7010400" h="5238750">
                <a:moveTo>
                  <a:pt x="0" y="0"/>
                </a:moveTo>
                <a:lnTo>
                  <a:pt x="7010400" y="0"/>
                </a:lnTo>
                <a:lnTo>
                  <a:pt x="7010400" y="5238750"/>
                </a:lnTo>
                <a:lnTo>
                  <a:pt x="0" y="523875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8" name="Picture Placeholder 37">
            <a:extLst>
              <a:ext uri="{FF2B5EF4-FFF2-40B4-BE49-F238E27FC236}">
                <a16:creationId xmlns:a16="http://schemas.microsoft.com/office/drawing/2014/main" id="{10323BDD-FDAD-4B17-9EC0-CBB895127DE2}"/>
              </a:ext>
            </a:extLst>
          </p:cNvPr>
          <p:cNvSpPr>
            <a:spLocks noGrp="1"/>
          </p:cNvSpPr>
          <p:nvPr>
            <p:ph type="pic" sz="quarter" idx="12"/>
          </p:nvPr>
        </p:nvSpPr>
        <p:spPr>
          <a:xfrm>
            <a:off x="4515055" y="4357772"/>
            <a:ext cx="3504744" cy="2619375"/>
          </a:xfrm>
          <a:custGeom>
            <a:avLst/>
            <a:gdLst>
              <a:gd name="connsiteX0" fmla="*/ 0 w 7010400"/>
              <a:gd name="connsiteY0" fmla="*/ 0 h 5238750"/>
              <a:gd name="connsiteX1" fmla="*/ 7010400 w 7010400"/>
              <a:gd name="connsiteY1" fmla="*/ 0 h 5238750"/>
              <a:gd name="connsiteX2" fmla="*/ 7010400 w 7010400"/>
              <a:gd name="connsiteY2" fmla="*/ 5238750 h 5238750"/>
              <a:gd name="connsiteX3" fmla="*/ 0 w 7010400"/>
              <a:gd name="connsiteY3" fmla="*/ 5238750 h 5238750"/>
            </a:gdLst>
            <a:ahLst/>
            <a:cxnLst>
              <a:cxn ang="0">
                <a:pos x="connsiteX0" y="connsiteY0"/>
              </a:cxn>
              <a:cxn ang="0">
                <a:pos x="connsiteX1" y="connsiteY1"/>
              </a:cxn>
              <a:cxn ang="0">
                <a:pos x="connsiteX2" y="connsiteY2"/>
              </a:cxn>
              <a:cxn ang="0">
                <a:pos x="connsiteX3" y="connsiteY3"/>
              </a:cxn>
            </a:cxnLst>
            <a:rect l="l" t="t" r="r" b="b"/>
            <a:pathLst>
              <a:path w="7010400" h="5238750">
                <a:moveTo>
                  <a:pt x="0" y="0"/>
                </a:moveTo>
                <a:lnTo>
                  <a:pt x="7010400" y="0"/>
                </a:lnTo>
                <a:lnTo>
                  <a:pt x="7010400" y="5238750"/>
                </a:lnTo>
                <a:lnTo>
                  <a:pt x="0" y="523875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9" name="Picture Placeholder 38">
            <a:extLst>
              <a:ext uri="{FF2B5EF4-FFF2-40B4-BE49-F238E27FC236}">
                <a16:creationId xmlns:a16="http://schemas.microsoft.com/office/drawing/2014/main" id="{7B9D4458-5A68-4C82-9759-3F61B7D6A093}"/>
              </a:ext>
            </a:extLst>
          </p:cNvPr>
          <p:cNvSpPr>
            <a:spLocks noGrp="1"/>
          </p:cNvSpPr>
          <p:nvPr>
            <p:ph type="pic" sz="quarter" idx="13"/>
          </p:nvPr>
        </p:nvSpPr>
        <p:spPr>
          <a:xfrm>
            <a:off x="8019799" y="4357772"/>
            <a:ext cx="3504744" cy="2619375"/>
          </a:xfrm>
          <a:custGeom>
            <a:avLst/>
            <a:gdLst>
              <a:gd name="connsiteX0" fmla="*/ 0 w 7010400"/>
              <a:gd name="connsiteY0" fmla="*/ 0 h 5238750"/>
              <a:gd name="connsiteX1" fmla="*/ 7010400 w 7010400"/>
              <a:gd name="connsiteY1" fmla="*/ 0 h 5238750"/>
              <a:gd name="connsiteX2" fmla="*/ 7010400 w 7010400"/>
              <a:gd name="connsiteY2" fmla="*/ 5238750 h 5238750"/>
              <a:gd name="connsiteX3" fmla="*/ 0 w 7010400"/>
              <a:gd name="connsiteY3" fmla="*/ 5238750 h 5238750"/>
            </a:gdLst>
            <a:ahLst/>
            <a:cxnLst>
              <a:cxn ang="0">
                <a:pos x="connsiteX0" y="connsiteY0"/>
              </a:cxn>
              <a:cxn ang="0">
                <a:pos x="connsiteX1" y="connsiteY1"/>
              </a:cxn>
              <a:cxn ang="0">
                <a:pos x="connsiteX2" y="connsiteY2"/>
              </a:cxn>
              <a:cxn ang="0">
                <a:pos x="connsiteX3" y="connsiteY3"/>
              </a:cxn>
            </a:cxnLst>
            <a:rect l="l" t="t" r="r" b="b"/>
            <a:pathLst>
              <a:path w="7010400" h="5238750">
                <a:moveTo>
                  <a:pt x="0" y="0"/>
                </a:moveTo>
                <a:lnTo>
                  <a:pt x="7010400" y="0"/>
                </a:lnTo>
                <a:lnTo>
                  <a:pt x="7010400" y="5238750"/>
                </a:lnTo>
                <a:lnTo>
                  <a:pt x="0" y="523875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Tree>
    <p:extLst>
      <p:ext uri="{BB962C8B-B14F-4D97-AF65-F5344CB8AC3E}">
        <p14:creationId xmlns:p14="http://schemas.microsoft.com/office/powerpoint/2010/main" val="398019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par>
                                <p:cTn id="77" presetID="2" presetClass="entr" presetSubtype="4" decel="100000" fill="hold" grpId="0" nodeType="withEffect">
                                  <p:stCondLst>
                                    <p:cond delay="10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1000" fill="hold"/>
                                        <p:tgtEl>
                                          <p:spTgt spid="35"/>
                                        </p:tgtEl>
                                        <p:attrNameLst>
                                          <p:attrName>ppt_x</p:attrName>
                                        </p:attrNameLst>
                                      </p:cBhvr>
                                      <p:tavLst>
                                        <p:tav tm="0">
                                          <p:val>
                                            <p:strVal val="#ppt_x"/>
                                          </p:val>
                                        </p:tav>
                                        <p:tav tm="100000">
                                          <p:val>
                                            <p:strVal val="#ppt_x"/>
                                          </p:val>
                                        </p:tav>
                                      </p:tavLst>
                                    </p:anim>
                                    <p:anim calcmode="lin" valueType="num">
                                      <p:cBhvr additive="base">
                                        <p:cTn id="80" dur="1000" fill="hold"/>
                                        <p:tgtEl>
                                          <p:spTgt spid="35"/>
                                        </p:tgtEl>
                                        <p:attrNameLst>
                                          <p:attrName>ppt_y</p:attrName>
                                        </p:attrNameLst>
                                      </p:cBhvr>
                                      <p:tavLst>
                                        <p:tav tm="0">
                                          <p:val>
                                            <p:strVal val="1+#ppt_h/2"/>
                                          </p:val>
                                        </p:tav>
                                        <p:tav tm="100000">
                                          <p:val>
                                            <p:strVal val="#ppt_y"/>
                                          </p:val>
                                        </p:tav>
                                      </p:tavLst>
                                    </p:anim>
                                  </p:childTnLst>
                                </p:cTn>
                              </p:par>
                              <p:par>
                                <p:cTn id="81" presetID="2" presetClass="entr" presetSubtype="4" decel="100000" fill="hold" grpId="0" nodeType="withEffect">
                                  <p:stCondLst>
                                    <p:cond delay="300"/>
                                  </p:stCondLst>
                                  <p:childTnLst>
                                    <p:set>
                                      <p:cBhvr>
                                        <p:cTn id="82" dur="1" fill="hold">
                                          <p:stCondLst>
                                            <p:cond delay="0"/>
                                          </p:stCondLst>
                                        </p:cTn>
                                        <p:tgtEl>
                                          <p:spTgt spid="38"/>
                                        </p:tgtEl>
                                        <p:attrNameLst>
                                          <p:attrName>style.visibility</p:attrName>
                                        </p:attrNameLst>
                                      </p:cBhvr>
                                      <p:to>
                                        <p:strVal val="visible"/>
                                      </p:to>
                                    </p:set>
                                    <p:anim calcmode="lin" valueType="num">
                                      <p:cBhvr additive="base">
                                        <p:cTn id="83" dur="1000" fill="hold"/>
                                        <p:tgtEl>
                                          <p:spTgt spid="38"/>
                                        </p:tgtEl>
                                        <p:attrNameLst>
                                          <p:attrName>ppt_x</p:attrName>
                                        </p:attrNameLst>
                                      </p:cBhvr>
                                      <p:tavLst>
                                        <p:tav tm="0">
                                          <p:val>
                                            <p:strVal val="#ppt_x"/>
                                          </p:val>
                                        </p:tav>
                                        <p:tav tm="100000">
                                          <p:val>
                                            <p:strVal val="#ppt_x"/>
                                          </p:val>
                                        </p:tav>
                                      </p:tavLst>
                                    </p:anim>
                                    <p:anim calcmode="lin" valueType="num">
                                      <p:cBhvr additive="base">
                                        <p:cTn id="84" dur="1000" fill="hold"/>
                                        <p:tgtEl>
                                          <p:spTgt spid="38"/>
                                        </p:tgtEl>
                                        <p:attrNameLst>
                                          <p:attrName>ppt_y</p:attrName>
                                        </p:attrNameLst>
                                      </p:cBhvr>
                                      <p:tavLst>
                                        <p:tav tm="0">
                                          <p:val>
                                            <p:strVal val="1+#ppt_h/2"/>
                                          </p:val>
                                        </p:tav>
                                        <p:tav tm="100000">
                                          <p:val>
                                            <p:strVal val="#ppt_y"/>
                                          </p:val>
                                        </p:tav>
                                      </p:tavLst>
                                    </p:anim>
                                  </p:childTnLst>
                                </p:cTn>
                              </p:par>
                              <p:par>
                                <p:cTn id="85" presetID="2" presetClass="entr" presetSubtype="4" decel="100000" fill="hold" grpId="0" nodeType="withEffect">
                                  <p:stCondLst>
                                    <p:cond delay="500"/>
                                  </p:stCondLst>
                                  <p:childTnLst>
                                    <p:set>
                                      <p:cBhvr>
                                        <p:cTn id="86" dur="1" fill="hold">
                                          <p:stCondLst>
                                            <p:cond delay="0"/>
                                          </p:stCondLst>
                                        </p:cTn>
                                        <p:tgtEl>
                                          <p:spTgt spid="39"/>
                                        </p:tgtEl>
                                        <p:attrNameLst>
                                          <p:attrName>style.visibility</p:attrName>
                                        </p:attrNameLst>
                                      </p:cBhvr>
                                      <p:to>
                                        <p:strVal val="visible"/>
                                      </p:to>
                                    </p:set>
                                    <p:anim calcmode="lin" valueType="num">
                                      <p:cBhvr additive="base">
                                        <p:cTn id="87" dur="1000" fill="hold"/>
                                        <p:tgtEl>
                                          <p:spTgt spid="39"/>
                                        </p:tgtEl>
                                        <p:attrNameLst>
                                          <p:attrName>ppt_x</p:attrName>
                                        </p:attrNameLst>
                                      </p:cBhvr>
                                      <p:tavLst>
                                        <p:tav tm="0">
                                          <p:val>
                                            <p:strVal val="#ppt_x"/>
                                          </p:val>
                                        </p:tav>
                                        <p:tav tm="100000">
                                          <p:val>
                                            <p:strVal val="#ppt_x"/>
                                          </p:val>
                                        </p:tav>
                                      </p:tavLst>
                                    </p:anim>
                                    <p:anim calcmode="lin" valueType="num">
                                      <p:cBhvr additive="base">
                                        <p:cTn id="88" dur="10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P spid="35" grpId="0" animBg="1"/>
      <p:bldP spid="38" grpId="0" animBg="1"/>
      <p:bldP spid="39" grpId="0"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4" name="Picture Placeholder 33">
            <a:extLst>
              <a:ext uri="{FF2B5EF4-FFF2-40B4-BE49-F238E27FC236}">
                <a16:creationId xmlns:a16="http://schemas.microsoft.com/office/drawing/2014/main" id="{2E49EDA7-E0B3-44D6-ADA1-4C6DE88415FD}"/>
              </a:ext>
            </a:extLst>
          </p:cNvPr>
          <p:cNvSpPr>
            <a:spLocks noGrp="1"/>
          </p:cNvSpPr>
          <p:nvPr>
            <p:ph type="pic" sz="quarter" idx="11"/>
          </p:nvPr>
        </p:nvSpPr>
        <p:spPr>
          <a:xfrm>
            <a:off x="1010312" y="3429762"/>
            <a:ext cx="3504744" cy="2743200"/>
          </a:xfrm>
          <a:custGeom>
            <a:avLst/>
            <a:gdLst>
              <a:gd name="connsiteX0" fmla="*/ 0 w 7010400"/>
              <a:gd name="connsiteY0" fmla="*/ 0 h 5486400"/>
              <a:gd name="connsiteX1" fmla="*/ 7010400 w 7010400"/>
              <a:gd name="connsiteY1" fmla="*/ 0 h 5486400"/>
              <a:gd name="connsiteX2" fmla="*/ 7010400 w 7010400"/>
              <a:gd name="connsiteY2" fmla="*/ 5486400 h 5486400"/>
              <a:gd name="connsiteX3" fmla="*/ 0 w 7010400"/>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7010400" h="5486400">
                <a:moveTo>
                  <a:pt x="0" y="0"/>
                </a:moveTo>
                <a:lnTo>
                  <a:pt x="7010400" y="0"/>
                </a:lnTo>
                <a:lnTo>
                  <a:pt x="7010400" y="5486400"/>
                </a:lnTo>
                <a:lnTo>
                  <a:pt x="0" y="54864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5" name="Picture Placeholder 34">
            <a:extLst>
              <a:ext uri="{FF2B5EF4-FFF2-40B4-BE49-F238E27FC236}">
                <a16:creationId xmlns:a16="http://schemas.microsoft.com/office/drawing/2014/main" id="{D3A46C86-1D5D-4D5A-81D6-35065A5DB85B}"/>
              </a:ext>
            </a:extLst>
          </p:cNvPr>
          <p:cNvSpPr>
            <a:spLocks noGrp="1"/>
          </p:cNvSpPr>
          <p:nvPr>
            <p:ph type="pic" sz="quarter" idx="12"/>
          </p:nvPr>
        </p:nvSpPr>
        <p:spPr>
          <a:xfrm>
            <a:off x="4515056" y="685038"/>
            <a:ext cx="3504744" cy="2743200"/>
          </a:xfrm>
          <a:custGeom>
            <a:avLst/>
            <a:gdLst>
              <a:gd name="connsiteX0" fmla="*/ 0 w 7010400"/>
              <a:gd name="connsiteY0" fmla="*/ 0 h 5486400"/>
              <a:gd name="connsiteX1" fmla="*/ 7010400 w 7010400"/>
              <a:gd name="connsiteY1" fmla="*/ 0 h 5486400"/>
              <a:gd name="connsiteX2" fmla="*/ 7010400 w 7010400"/>
              <a:gd name="connsiteY2" fmla="*/ 5486400 h 5486400"/>
              <a:gd name="connsiteX3" fmla="*/ 0 w 7010400"/>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7010400" h="5486400">
                <a:moveTo>
                  <a:pt x="0" y="0"/>
                </a:moveTo>
                <a:lnTo>
                  <a:pt x="7010400" y="0"/>
                </a:lnTo>
                <a:lnTo>
                  <a:pt x="7010400" y="5486400"/>
                </a:lnTo>
                <a:lnTo>
                  <a:pt x="0" y="54864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6" name="Picture Placeholder 35">
            <a:extLst>
              <a:ext uri="{FF2B5EF4-FFF2-40B4-BE49-F238E27FC236}">
                <a16:creationId xmlns:a16="http://schemas.microsoft.com/office/drawing/2014/main" id="{E7A46BF3-B94D-4FE7-864C-9D33C80DC724}"/>
              </a:ext>
            </a:extLst>
          </p:cNvPr>
          <p:cNvSpPr>
            <a:spLocks noGrp="1"/>
          </p:cNvSpPr>
          <p:nvPr>
            <p:ph type="pic" sz="quarter" idx="13"/>
          </p:nvPr>
        </p:nvSpPr>
        <p:spPr>
          <a:xfrm>
            <a:off x="8019800" y="3429762"/>
            <a:ext cx="3504744" cy="2743200"/>
          </a:xfrm>
          <a:custGeom>
            <a:avLst/>
            <a:gdLst>
              <a:gd name="connsiteX0" fmla="*/ 0 w 7010400"/>
              <a:gd name="connsiteY0" fmla="*/ 0 h 5486400"/>
              <a:gd name="connsiteX1" fmla="*/ 7010400 w 7010400"/>
              <a:gd name="connsiteY1" fmla="*/ 0 h 5486400"/>
              <a:gd name="connsiteX2" fmla="*/ 7010400 w 7010400"/>
              <a:gd name="connsiteY2" fmla="*/ 5486400 h 5486400"/>
              <a:gd name="connsiteX3" fmla="*/ 0 w 7010400"/>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7010400" h="5486400">
                <a:moveTo>
                  <a:pt x="0" y="0"/>
                </a:moveTo>
                <a:lnTo>
                  <a:pt x="7010400" y="0"/>
                </a:lnTo>
                <a:lnTo>
                  <a:pt x="7010400" y="5486400"/>
                </a:lnTo>
                <a:lnTo>
                  <a:pt x="0" y="54864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Tree>
    <p:extLst>
      <p:ext uri="{BB962C8B-B14F-4D97-AF65-F5344CB8AC3E}">
        <p14:creationId xmlns:p14="http://schemas.microsoft.com/office/powerpoint/2010/main" val="298108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par>
                                <p:cTn id="77" presetID="2" presetClass="entr" presetSubtype="4" decel="10000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1000" fill="hold"/>
                                        <p:tgtEl>
                                          <p:spTgt spid="34"/>
                                        </p:tgtEl>
                                        <p:attrNameLst>
                                          <p:attrName>ppt_x</p:attrName>
                                        </p:attrNameLst>
                                      </p:cBhvr>
                                      <p:tavLst>
                                        <p:tav tm="0">
                                          <p:val>
                                            <p:strVal val="#ppt_x"/>
                                          </p:val>
                                        </p:tav>
                                        <p:tav tm="100000">
                                          <p:val>
                                            <p:strVal val="#ppt_x"/>
                                          </p:val>
                                        </p:tav>
                                      </p:tavLst>
                                    </p:anim>
                                    <p:anim calcmode="lin" valueType="num">
                                      <p:cBhvr additive="base">
                                        <p:cTn id="80" dur="1000" fill="hold"/>
                                        <p:tgtEl>
                                          <p:spTgt spid="34"/>
                                        </p:tgtEl>
                                        <p:attrNameLst>
                                          <p:attrName>ppt_y</p:attrName>
                                        </p:attrNameLst>
                                      </p:cBhvr>
                                      <p:tavLst>
                                        <p:tav tm="0">
                                          <p:val>
                                            <p:strVal val="1+#ppt_h/2"/>
                                          </p:val>
                                        </p:tav>
                                        <p:tav tm="100000">
                                          <p:val>
                                            <p:strVal val="#ppt_y"/>
                                          </p:val>
                                        </p:tav>
                                      </p:tavLst>
                                    </p:anim>
                                  </p:childTnLst>
                                </p:cTn>
                              </p:par>
                              <p:par>
                                <p:cTn id="81" presetID="2" presetClass="entr" presetSubtype="4" decel="100000" fill="hold" grpId="0" nodeType="withEffect">
                                  <p:stCondLst>
                                    <p:cond delay="200"/>
                                  </p:stCondLst>
                                  <p:childTnLst>
                                    <p:set>
                                      <p:cBhvr>
                                        <p:cTn id="82" dur="1" fill="hold">
                                          <p:stCondLst>
                                            <p:cond delay="0"/>
                                          </p:stCondLst>
                                        </p:cTn>
                                        <p:tgtEl>
                                          <p:spTgt spid="35"/>
                                        </p:tgtEl>
                                        <p:attrNameLst>
                                          <p:attrName>style.visibility</p:attrName>
                                        </p:attrNameLst>
                                      </p:cBhvr>
                                      <p:to>
                                        <p:strVal val="visible"/>
                                      </p:to>
                                    </p:set>
                                    <p:anim calcmode="lin" valueType="num">
                                      <p:cBhvr additive="base">
                                        <p:cTn id="83" dur="1000" fill="hold"/>
                                        <p:tgtEl>
                                          <p:spTgt spid="35"/>
                                        </p:tgtEl>
                                        <p:attrNameLst>
                                          <p:attrName>ppt_x</p:attrName>
                                        </p:attrNameLst>
                                      </p:cBhvr>
                                      <p:tavLst>
                                        <p:tav tm="0">
                                          <p:val>
                                            <p:strVal val="#ppt_x"/>
                                          </p:val>
                                        </p:tav>
                                        <p:tav tm="100000">
                                          <p:val>
                                            <p:strVal val="#ppt_x"/>
                                          </p:val>
                                        </p:tav>
                                      </p:tavLst>
                                    </p:anim>
                                    <p:anim calcmode="lin" valueType="num">
                                      <p:cBhvr additive="base">
                                        <p:cTn id="84" dur="1000" fill="hold"/>
                                        <p:tgtEl>
                                          <p:spTgt spid="35"/>
                                        </p:tgtEl>
                                        <p:attrNameLst>
                                          <p:attrName>ppt_y</p:attrName>
                                        </p:attrNameLst>
                                      </p:cBhvr>
                                      <p:tavLst>
                                        <p:tav tm="0">
                                          <p:val>
                                            <p:strVal val="1+#ppt_h/2"/>
                                          </p:val>
                                        </p:tav>
                                        <p:tav tm="100000">
                                          <p:val>
                                            <p:strVal val="#ppt_y"/>
                                          </p:val>
                                        </p:tav>
                                      </p:tavLst>
                                    </p:anim>
                                  </p:childTnLst>
                                </p:cTn>
                              </p:par>
                              <p:par>
                                <p:cTn id="85" presetID="2" presetClass="entr" presetSubtype="4" decel="100000" fill="hold" grpId="0" nodeType="withEffect">
                                  <p:stCondLst>
                                    <p:cond delay="400"/>
                                  </p:stCondLst>
                                  <p:childTnLst>
                                    <p:set>
                                      <p:cBhvr>
                                        <p:cTn id="86" dur="1" fill="hold">
                                          <p:stCondLst>
                                            <p:cond delay="0"/>
                                          </p:stCondLst>
                                        </p:cTn>
                                        <p:tgtEl>
                                          <p:spTgt spid="36"/>
                                        </p:tgtEl>
                                        <p:attrNameLst>
                                          <p:attrName>style.visibility</p:attrName>
                                        </p:attrNameLst>
                                      </p:cBhvr>
                                      <p:to>
                                        <p:strVal val="visible"/>
                                      </p:to>
                                    </p:set>
                                    <p:anim calcmode="lin" valueType="num">
                                      <p:cBhvr additive="base">
                                        <p:cTn id="87" dur="1000" fill="hold"/>
                                        <p:tgtEl>
                                          <p:spTgt spid="36"/>
                                        </p:tgtEl>
                                        <p:attrNameLst>
                                          <p:attrName>ppt_x</p:attrName>
                                        </p:attrNameLst>
                                      </p:cBhvr>
                                      <p:tavLst>
                                        <p:tav tm="0">
                                          <p:val>
                                            <p:strVal val="#ppt_x"/>
                                          </p:val>
                                        </p:tav>
                                        <p:tav tm="100000">
                                          <p:val>
                                            <p:strVal val="#ppt_x"/>
                                          </p:val>
                                        </p:tav>
                                      </p:tavLst>
                                    </p:anim>
                                    <p:anim calcmode="lin" valueType="num">
                                      <p:cBhvr additive="base">
                                        <p:cTn id="88"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P spid="34" grpId="0" animBg="1"/>
      <p:bldP spid="35" grpId="0" animBg="1"/>
      <p:bldP spid="36"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 name="Picture Placeholder 36">
            <a:extLst>
              <a:ext uri="{FF2B5EF4-FFF2-40B4-BE49-F238E27FC236}">
                <a16:creationId xmlns:a16="http://schemas.microsoft.com/office/drawing/2014/main" id="{0244A630-990B-44C6-B5C2-E447990CE8E6}"/>
              </a:ext>
            </a:extLst>
          </p:cNvPr>
          <p:cNvSpPr>
            <a:spLocks noGrp="1"/>
          </p:cNvSpPr>
          <p:nvPr>
            <p:ph type="pic" sz="quarter" idx="11"/>
          </p:nvPr>
        </p:nvSpPr>
        <p:spPr>
          <a:xfrm>
            <a:off x="1010312" y="667131"/>
            <a:ext cx="3504744" cy="2762631"/>
          </a:xfrm>
          <a:custGeom>
            <a:avLst/>
            <a:gdLst>
              <a:gd name="connsiteX0" fmla="*/ 0 w 7010400"/>
              <a:gd name="connsiteY0" fmla="*/ 0 h 5525261"/>
              <a:gd name="connsiteX1" fmla="*/ 7010400 w 7010400"/>
              <a:gd name="connsiteY1" fmla="*/ 0 h 5525261"/>
              <a:gd name="connsiteX2" fmla="*/ 7010400 w 7010400"/>
              <a:gd name="connsiteY2" fmla="*/ 5525261 h 5525261"/>
              <a:gd name="connsiteX3" fmla="*/ 0 w 7010400"/>
              <a:gd name="connsiteY3" fmla="*/ 5525261 h 5525261"/>
            </a:gdLst>
            <a:ahLst/>
            <a:cxnLst>
              <a:cxn ang="0">
                <a:pos x="connsiteX0" y="connsiteY0"/>
              </a:cxn>
              <a:cxn ang="0">
                <a:pos x="connsiteX1" y="connsiteY1"/>
              </a:cxn>
              <a:cxn ang="0">
                <a:pos x="connsiteX2" y="connsiteY2"/>
              </a:cxn>
              <a:cxn ang="0">
                <a:pos x="connsiteX3" y="connsiteY3"/>
              </a:cxn>
            </a:cxnLst>
            <a:rect l="l" t="t" r="r" b="b"/>
            <a:pathLst>
              <a:path w="7010400" h="5525261">
                <a:moveTo>
                  <a:pt x="0" y="0"/>
                </a:moveTo>
                <a:lnTo>
                  <a:pt x="7010400" y="0"/>
                </a:lnTo>
                <a:lnTo>
                  <a:pt x="7010400" y="5525261"/>
                </a:lnTo>
                <a:lnTo>
                  <a:pt x="0" y="5525261"/>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8" name="Picture Placeholder 37">
            <a:extLst>
              <a:ext uri="{FF2B5EF4-FFF2-40B4-BE49-F238E27FC236}">
                <a16:creationId xmlns:a16="http://schemas.microsoft.com/office/drawing/2014/main" id="{937581DB-28D0-4142-B51E-CE474A5445BA}"/>
              </a:ext>
            </a:extLst>
          </p:cNvPr>
          <p:cNvSpPr>
            <a:spLocks noGrp="1"/>
          </p:cNvSpPr>
          <p:nvPr>
            <p:ph type="pic" sz="quarter" idx="12"/>
          </p:nvPr>
        </p:nvSpPr>
        <p:spPr>
          <a:xfrm>
            <a:off x="1010312" y="3429761"/>
            <a:ext cx="7009487" cy="2743200"/>
          </a:xfrm>
          <a:custGeom>
            <a:avLst/>
            <a:gdLst>
              <a:gd name="connsiteX0" fmla="*/ 0 w 14020799"/>
              <a:gd name="connsiteY0" fmla="*/ 0 h 5486400"/>
              <a:gd name="connsiteX1" fmla="*/ 14020799 w 14020799"/>
              <a:gd name="connsiteY1" fmla="*/ 0 h 5486400"/>
              <a:gd name="connsiteX2" fmla="*/ 14020799 w 14020799"/>
              <a:gd name="connsiteY2" fmla="*/ 5486400 h 5486400"/>
              <a:gd name="connsiteX3" fmla="*/ 0 w 14020799"/>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14020799" h="5486400">
                <a:moveTo>
                  <a:pt x="0" y="0"/>
                </a:moveTo>
                <a:lnTo>
                  <a:pt x="14020799" y="0"/>
                </a:lnTo>
                <a:lnTo>
                  <a:pt x="14020799" y="5486400"/>
                </a:lnTo>
                <a:lnTo>
                  <a:pt x="0" y="54864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9" name="Picture Placeholder 38">
            <a:extLst>
              <a:ext uri="{FF2B5EF4-FFF2-40B4-BE49-F238E27FC236}">
                <a16:creationId xmlns:a16="http://schemas.microsoft.com/office/drawing/2014/main" id="{1B605010-9C23-46F9-B058-970E7275A1D0}"/>
              </a:ext>
            </a:extLst>
          </p:cNvPr>
          <p:cNvSpPr>
            <a:spLocks noGrp="1"/>
          </p:cNvSpPr>
          <p:nvPr>
            <p:ph type="pic" sz="quarter" idx="13"/>
          </p:nvPr>
        </p:nvSpPr>
        <p:spPr>
          <a:xfrm>
            <a:off x="8019800" y="647700"/>
            <a:ext cx="3504744" cy="5525261"/>
          </a:xfrm>
          <a:custGeom>
            <a:avLst/>
            <a:gdLst>
              <a:gd name="connsiteX0" fmla="*/ 0 w 7010401"/>
              <a:gd name="connsiteY0" fmla="*/ 0 h 11050522"/>
              <a:gd name="connsiteX1" fmla="*/ 7010401 w 7010401"/>
              <a:gd name="connsiteY1" fmla="*/ 0 h 11050522"/>
              <a:gd name="connsiteX2" fmla="*/ 7010401 w 7010401"/>
              <a:gd name="connsiteY2" fmla="*/ 11050522 h 11050522"/>
              <a:gd name="connsiteX3" fmla="*/ 0 w 7010401"/>
              <a:gd name="connsiteY3" fmla="*/ 11050522 h 11050522"/>
            </a:gdLst>
            <a:ahLst/>
            <a:cxnLst>
              <a:cxn ang="0">
                <a:pos x="connsiteX0" y="connsiteY0"/>
              </a:cxn>
              <a:cxn ang="0">
                <a:pos x="connsiteX1" y="connsiteY1"/>
              </a:cxn>
              <a:cxn ang="0">
                <a:pos x="connsiteX2" y="connsiteY2"/>
              </a:cxn>
              <a:cxn ang="0">
                <a:pos x="connsiteX3" y="connsiteY3"/>
              </a:cxn>
            </a:cxnLst>
            <a:rect l="l" t="t" r="r" b="b"/>
            <a:pathLst>
              <a:path w="7010401" h="11050522">
                <a:moveTo>
                  <a:pt x="0" y="0"/>
                </a:moveTo>
                <a:lnTo>
                  <a:pt x="7010401" y="0"/>
                </a:lnTo>
                <a:lnTo>
                  <a:pt x="7010401" y="11050522"/>
                </a:lnTo>
                <a:lnTo>
                  <a:pt x="0" y="11050522"/>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Tree>
    <p:extLst>
      <p:ext uri="{BB962C8B-B14F-4D97-AF65-F5344CB8AC3E}">
        <p14:creationId xmlns:p14="http://schemas.microsoft.com/office/powerpoint/2010/main" val="231786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0-#ppt_w/2"/>
                                          </p:val>
                                        </p:tav>
                                        <p:tav tm="100000">
                                          <p:val>
                                            <p:strVal val="#ppt_x"/>
                                          </p:val>
                                        </p:tav>
                                      </p:tavLst>
                                    </p:anim>
                                    <p:anim calcmode="lin" valueType="num">
                                      <p:cBhvr additive="base">
                                        <p:cTn id="8" dur="10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2" decel="100000" fill="hold" grpId="0" nodeType="withEffect">
                                  <p:stCondLst>
                                    <p:cond delay="40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1000" fill="hold"/>
                                        <p:tgtEl>
                                          <p:spTgt spid="39"/>
                                        </p:tgtEl>
                                        <p:attrNameLst>
                                          <p:attrName>ppt_x</p:attrName>
                                        </p:attrNameLst>
                                      </p:cBhvr>
                                      <p:tavLst>
                                        <p:tav tm="0">
                                          <p:val>
                                            <p:strVal val="1+#ppt_w/2"/>
                                          </p:val>
                                        </p:tav>
                                        <p:tav tm="100000">
                                          <p:val>
                                            <p:strVal val="#ppt_x"/>
                                          </p:val>
                                        </p:tav>
                                      </p:tavLst>
                                    </p:anim>
                                    <p:anim calcmode="lin" valueType="num">
                                      <p:cBhvr additive="base">
                                        <p:cTn id="16" dur="10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AD2B8E5A-2BD1-4898-9EAD-B8153950C4EC}"/>
              </a:ext>
            </a:extLst>
          </p:cNvPr>
          <p:cNvSpPr>
            <a:spLocks noGrp="1"/>
          </p:cNvSpPr>
          <p:nvPr>
            <p:ph type="pic" sz="quarter" idx="11"/>
          </p:nvPr>
        </p:nvSpPr>
        <p:spPr>
          <a:xfrm>
            <a:off x="6535031" y="647700"/>
            <a:ext cx="2761890" cy="2762250"/>
          </a:xfrm>
          <a:custGeom>
            <a:avLst/>
            <a:gdLst>
              <a:gd name="connsiteX0" fmla="*/ 0 w 5524500"/>
              <a:gd name="connsiteY0" fmla="*/ 0 h 5524500"/>
              <a:gd name="connsiteX1" fmla="*/ 5524500 w 5524500"/>
              <a:gd name="connsiteY1" fmla="*/ 0 h 5524500"/>
              <a:gd name="connsiteX2" fmla="*/ 5524500 w 5524500"/>
              <a:gd name="connsiteY2" fmla="*/ 5524500 h 5524500"/>
              <a:gd name="connsiteX3" fmla="*/ 0 w 5524500"/>
              <a:gd name="connsiteY3" fmla="*/ 5524500 h 5524500"/>
            </a:gdLst>
            <a:ahLst/>
            <a:cxnLst>
              <a:cxn ang="0">
                <a:pos x="connsiteX0" y="connsiteY0"/>
              </a:cxn>
              <a:cxn ang="0">
                <a:pos x="connsiteX1" y="connsiteY1"/>
              </a:cxn>
              <a:cxn ang="0">
                <a:pos x="connsiteX2" y="connsiteY2"/>
              </a:cxn>
              <a:cxn ang="0">
                <a:pos x="connsiteX3" y="connsiteY3"/>
              </a:cxn>
            </a:cxnLst>
            <a:rect l="l" t="t" r="r" b="b"/>
            <a:pathLst>
              <a:path w="5524500" h="5524500">
                <a:moveTo>
                  <a:pt x="0" y="0"/>
                </a:moveTo>
                <a:lnTo>
                  <a:pt x="5524500" y="0"/>
                </a:lnTo>
                <a:lnTo>
                  <a:pt x="5524500" y="5524500"/>
                </a:lnTo>
                <a:lnTo>
                  <a:pt x="0" y="55245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6" name="Picture Placeholder 35">
            <a:extLst>
              <a:ext uri="{FF2B5EF4-FFF2-40B4-BE49-F238E27FC236}">
                <a16:creationId xmlns:a16="http://schemas.microsoft.com/office/drawing/2014/main" id="{A70770E0-20BD-4707-B1C1-A9B6F017F0D6}"/>
              </a:ext>
            </a:extLst>
          </p:cNvPr>
          <p:cNvSpPr>
            <a:spLocks noGrp="1"/>
          </p:cNvSpPr>
          <p:nvPr>
            <p:ph type="pic" sz="quarter" idx="12"/>
          </p:nvPr>
        </p:nvSpPr>
        <p:spPr>
          <a:xfrm>
            <a:off x="6535031" y="3409950"/>
            <a:ext cx="2761890" cy="2762250"/>
          </a:xfrm>
          <a:custGeom>
            <a:avLst/>
            <a:gdLst>
              <a:gd name="connsiteX0" fmla="*/ 0 w 5524500"/>
              <a:gd name="connsiteY0" fmla="*/ 0 h 5524500"/>
              <a:gd name="connsiteX1" fmla="*/ 5524500 w 5524500"/>
              <a:gd name="connsiteY1" fmla="*/ 0 h 5524500"/>
              <a:gd name="connsiteX2" fmla="*/ 5524500 w 5524500"/>
              <a:gd name="connsiteY2" fmla="*/ 5524500 h 5524500"/>
              <a:gd name="connsiteX3" fmla="*/ 0 w 5524500"/>
              <a:gd name="connsiteY3" fmla="*/ 5524500 h 5524500"/>
            </a:gdLst>
            <a:ahLst/>
            <a:cxnLst>
              <a:cxn ang="0">
                <a:pos x="connsiteX0" y="connsiteY0"/>
              </a:cxn>
              <a:cxn ang="0">
                <a:pos x="connsiteX1" y="connsiteY1"/>
              </a:cxn>
              <a:cxn ang="0">
                <a:pos x="connsiteX2" y="connsiteY2"/>
              </a:cxn>
              <a:cxn ang="0">
                <a:pos x="connsiteX3" y="connsiteY3"/>
              </a:cxn>
            </a:cxnLst>
            <a:rect l="l" t="t" r="r" b="b"/>
            <a:pathLst>
              <a:path w="5524500" h="5524500">
                <a:moveTo>
                  <a:pt x="0" y="0"/>
                </a:moveTo>
                <a:lnTo>
                  <a:pt x="5524500" y="0"/>
                </a:lnTo>
                <a:lnTo>
                  <a:pt x="5524500" y="5524500"/>
                </a:lnTo>
                <a:lnTo>
                  <a:pt x="0" y="55245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4" name="Picture Placeholder 33">
            <a:extLst>
              <a:ext uri="{FF2B5EF4-FFF2-40B4-BE49-F238E27FC236}">
                <a16:creationId xmlns:a16="http://schemas.microsoft.com/office/drawing/2014/main" id="{B0839A5C-EEE3-4982-A5D2-9CB167589D41}"/>
              </a:ext>
            </a:extLst>
          </p:cNvPr>
          <p:cNvSpPr>
            <a:spLocks noGrp="1"/>
          </p:cNvSpPr>
          <p:nvPr>
            <p:ph type="pic" sz="quarter" idx="10"/>
          </p:nvPr>
        </p:nvSpPr>
        <p:spPr>
          <a:xfrm>
            <a:off x="1010312" y="647700"/>
            <a:ext cx="5524719" cy="5525438"/>
          </a:xfrm>
          <a:custGeom>
            <a:avLst/>
            <a:gdLst>
              <a:gd name="connsiteX0" fmla="*/ 0 w 11050876"/>
              <a:gd name="connsiteY0" fmla="*/ 0 h 11050876"/>
              <a:gd name="connsiteX1" fmla="*/ 11050876 w 11050876"/>
              <a:gd name="connsiteY1" fmla="*/ 0 h 11050876"/>
              <a:gd name="connsiteX2" fmla="*/ 11050876 w 11050876"/>
              <a:gd name="connsiteY2" fmla="*/ 11050876 h 11050876"/>
              <a:gd name="connsiteX3" fmla="*/ 0 w 11050876"/>
              <a:gd name="connsiteY3" fmla="*/ 11050876 h 11050876"/>
            </a:gdLst>
            <a:ahLst/>
            <a:cxnLst>
              <a:cxn ang="0">
                <a:pos x="connsiteX0" y="connsiteY0"/>
              </a:cxn>
              <a:cxn ang="0">
                <a:pos x="connsiteX1" y="connsiteY1"/>
              </a:cxn>
              <a:cxn ang="0">
                <a:pos x="connsiteX2" y="connsiteY2"/>
              </a:cxn>
              <a:cxn ang="0">
                <a:pos x="connsiteX3" y="connsiteY3"/>
              </a:cxn>
            </a:cxnLst>
            <a:rect l="l" t="t" r="r" b="b"/>
            <a:pathLst>
              <a:path w="11050876" h="11050876">
                <a:moveTo>
                  <a:pt x="0" y="0"/>
                </a:moveTo>
                <a:lnTo>
                  <a:pt x="11050876" y="0"/>
                </a:lnTo>
                <a:lnTo>
                  <a:pt x="11050876" y="11050876"/>
                </a:lnTo>
                <a:lnTo>
                  <a:pt x="0" y="11050876"/>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Tree>
    <p:extLst>
      <p:ext uri="{BB962C8B-B14F-4D97-AF65-F5344CB8AC3E}">
        <p14:creationId xmlns:p14="http://schemas.microsoft.com/office/powerpoint/2010/main" val="6093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0-#ppt_w/2"/>
                                          </p:val>
                                        </p:tav>
                                        <p:tav tm="100000">
                                          <p:val>
                                            <p:strVal val="#ppt_x"/>
                                          </p:val>
                                        </p:tav>
                                      </p:tavLst>
                                    </p:anim>
                                    <p:anim calcmode="lin" valueType="num">
                                      <p:cBhvr additive="base">
                                        <p:cTn id="8" dur="10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0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1000" fill="hold"/>
                                        <p:tgtEl>
                                          <p:spTgt spid="35"/>
                                        </p:tgtEl>
                                        <p:attrNameLst>
                                          <p:attrName>ppt_x</p:attrName>
                                        </p:attrNameLst>
                                      </p:cBhvr>
                                      <p:tavLst>
                                        <p:tav tm="0">
                                          <p:val>
                                            <p:strVal val="0-#ppt_w/2"/>
                                          </p:val>
                                        </p:tav>
                                        <p:tav tm="100000">
                                          <p:val>
                                            <p:strVal val="#ppt_x"/>
                                          </p:val>
                                        </p:tav>
                                      </p:tavLst>
                                    </p:anim>
                                    <p:anim calcmode="lin" valueType="num">
                                      <p:cBhvr additive="base">
                                        <p:cTn id="12" dur="100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30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000" fill="hold"/>
                                        <p:tgtEl>
                                          <p:spTgt spid="36"/>
                                        </p:tgtEl>
                                        <p:attrNameLst>
                                          <p:attrName>ppt_x</p:attrName>
                                        </p:attrNameLst>
                                      </p:cBhvr>
                                      <p:tavLst>
                                        <p:tav tm="0">
                                          <p:val>
                                            <p:strVal val="0-#ppt_w/2"/>
                                          </p:val>
                                        </p:tav>
                                        <p:tav tm="100000">
                                          <p:val>
                                            <p:strVal val="#ppt_x"/>
                                          </p:val>
                                        </p:tav>
                                      </p:tavLst>
                                    </p:anim>
                                    <p:anim calcmode="lin" valueType="num">
                                      <p:cBhvr additive="base">
                                        <p:cTn id="16" dur="1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4"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40" name="Picture Placeholder 39">
            <a:extLst>
              <a:ext uri="{FF2B5EF4-FFF2-40B4-BE49-F238E27FC236}">
                <a16:creationId xmlns:a16="http://schemas.microsoft.com/office/drawing/2014/main" id="{3BF29B47-3016-4680-8D0F-8F659E214AE2}"/>
              </a:ext>
            </a:extLst>
          </p:cNvPr>
          <p:cNvSpPr>
            <a:spLocks noGrp="1"/>
          </p:cNvSpPr>
          <p:nvPr>
            <p:ph type="pic" sz="quarter" idx="10"/>
          </p:nvPr>
        </p:nvSpPr>
        <p:spPr>
          <a:xfrm>
            <a:off x="1010312" y="647700"/>
            <a:ext cx="2102846" cy="5524500"/>
          </a:xfrm>
          <a:custGeom>
            <a:avLst/>
            <a:gdLst>
              <a:gd name="connsiteX0" fmla="*/ 0 w 4206240"/>
              <a:gd name="connsiteY0" fmla="*/ 0 h 11049000"/>
              <a:gd name="connsiteX1" fmla="*/ 4206240 w 4206240"/>
              <a:gd name="connsiteY1" fmla="*/ 0 h 11049000"/>
              <a:gd name="connsiteX2" fmla="*/ 4206240 w 4206240"/>
              <a:gd name="connsiteY2" fmla="*/ 11049000 h 11049000"/>
              <a:gd name="connsiteX3" fmla="*/ 0 w 420624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4206240" h="11049000">
                <a:moveTo>
                  <a:pt x="0" y="0"/>
                </a:moveTo>
                <a:lnTo>
                  <a:pt x="4206240" y="0"/>
                </a:lnTo>
                <a:lnTo>
                  <a:pt x="4206240" y="11049000"/>
                </a:lnTo>
                <a:lnTo>
                  <a:pt x="0" y="110490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41" name="Picture Placeholder 40">
            <a:extLst>
              <a:ext uri="{FF2B5EF4-FFF2-40B4-BE49-F238E27FC236}">
                <a16:creationId xmlns:a16="http://schemas.microsoft.com/office/drawing/2014/main" id="{E3C2F1D8-84EF-4A68-A3BD-098B35D12D60}"/>
              </a:ext>
            </a:extLst>
          </p:cNvPr>
          <p:cNvSpPr>
            <a:spLocks noGrp="1"/>
          </p:cNvSpPr>
          <p:nvPr>
            <p:ph type="pic" sz="quarter" idx="11"/>
          </p:nvPr>
        </p:nvSpPr>
        <p:spPr>
          <a:xfrm>
            <a:off x="3113158" y="647700"/>
            <a:ext cx="2102846" cy="5524500"/>
          </a:xfrm>
          <a:custGeom>
            <a:avLst/>
            <a:gdLst>
              <a:gd name="connsiteX0" fmla="*/ 0 w 4206240"/>
              <a:gd name="connsiteY0" fmla="*/ 0 h 11049000"/>
              <a:gd name="connsiteX1" fmla="*/ 4206240 w 4206240"/>
              <a:gd name="connsiteY1" fmla="*/ 0 h 11049000"/>
              <a:gd name="connsiteX2" fmla="*/ 4206240 w 4206240"/>
              <a:gd name="connsiteY2" fmla="*/ 11049000 h 11049000"/>
              <a:gd name="connsiteX3" fmla="*/ 0 w 420624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4206240" h="11049000">
                <a:moveTo>
                  <a:pt x="0" y="0"/>
                </a:moveTo>
                <a:lnTo>
                  <a:pt x="4206240" y="0"/>
                </a:lnTo>
                <a:lnTo>
                  <a:pt x="4206240" y="11049000"/>
                </a:lnTo>
                <a:lnTo>
                  <a:pt x="0" y="110490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42" name="Picture Placeholder 41">
            <a:extLst>
              <a:ext uri="{FF2B5EF4-FFF2-40B4-BE49-F238E27FC236}">
                <a16:creationId xmlns:a16="http://schemas.microsoft.com/office/drawing/2014/main" id="{CA1D5714-E770-4124-B6F4-2A79AB0D075D}"/>
              </a:ext>
            </a:extLst>
          </p:cNvPr>
          <p:cNvSpPr>
            <a:spLocks noGrp="1"/>
          </p:cNvSpPr>
          <p:nvPr>
            <p:ph type="pic" sz="quarter" idx="12"/>
          </p:nvPr>
        </p:nvSpPr>
        <p:spPr>
          <a:xfrm>
            <a:off x="5216004" y="647700"/>
            <a:ext cx="2102846" cy="5524500"/>
          </a:xfrm>
          <a:custGeom>
            <a:avLst/>
            <a:gdLst>
              <a:gd name="connsiteX0" fmla="*/ 0 w 4206240"/>
              <a:gd name="connsiteY0" fmla="*/ 0 h 11049000"/>
              <a:gd name="connsiteX1" fmla="*/ 4206240 w 4206240"/>
              <a:gd name="connsiteY1" fmla="*/ 0 h 11049000"/>
              <a:gd name="connsiteX2" fmla="*/ 4206240 w 4206240"/>
              <a:gd name="connsiteY2" fmla="*/ 11049000 h 11049000"/>
              <a:gd name="connsiteX3" fmla="*/ 0 w 420624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4206240" h="11049000">
                <a:moveTo>
                  <a:pt x="0" y="0"/>
                </a:moveTo>
                <a:lnTo>
                  <a:pt x="4206240" y="0"/>
                </a:lnTo>
                <a:lnTo>
                  <a:pt x="4206240" y="11049000"/>
                </a:lnTo>
                <a:lnTo>
                  <a:pt x="0" y="110490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43" name="Picture Placeholder 42">
            <a:extLst>
              <a:ext uri="{FF2B5EF4-FFF2-40B4-BE49-F238E27FC236}">
                <a16:creationId xmlns:a16="http://schemas.microsoft.com/office/drawing/2014/main" id="{0CCFF675-4CFA-4559-BF32-ACE7582DC5E4}"/>
              </a:ext>
            </a:extLst>
          </p:cNvPr>
          <p:cNvSpPr>
            <a:spLocks noGrp="1"/>
          </p:cNvSpPr>
          <p:nvPr>
            <p:ph type="pic" sz="quarter" idx="13"/>
          </p:nvPr>
        </p:nvSpPr>
        <p:spPr>
          <a:xfrm>
            <a:off x="7318851" y="647700"/>
            <a:ext cx="2102846" cy="5524500"/>
          </a:xfrm>
          <a:custGeom>
            <a:avLst/>
            <a:gdLst>
              <a:gd name="connsiteX0" fmla="*/ 0 w 4206240"/>
              <a:gd name="connsiteY0" fmla="*/ 0 h 11049000"/>
              <a:gd name="connsiteX1" fmla="*/ 4206240 w 4206240"/>
              <a:gd name="connsiteY1" fmla="*/ 0 h 11049000"/>
              <a:gd name="connsiteX2" fmla="*/ 4206240 w 4206240"/>
              <a:gd name="connsiteY2" fmla="*/ 11049000 h 11049000"/>
              <a:gd name="connsiteX3" fmla="*/ 0 w 420624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4206240" h="11049000">
                <a:moveTo>
                  <a:pt x="0" y="0"/>
                </a:moveTo>
                <a:lnTo>
                  <a:pt x="4206240" y="0"/>
                </a:lnTo>
                <a:lnTo>
                  <a:pt x="4206240" y="11049000"/>
                </a:lnTo>
                <a:lnTo>
                  <a:pt x="0" y="110490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44" name="Picture Placeholder 43">
            <a:extLst>
              <a:ext uri="{FF2B5EF4-FFF2-40B4-BE49-F238E27FC236}">
                <a16:creationId xmlns:a16="http://schemas.microsoft.com/office/drawing/2014/main" id="{12A6D458-EDF9-4371-9B79-9D32475040AC}"/>
              </a:ext>
            </a:extLst>
          </p:cNvPr>
          <p:cNvSpPr>
            <a:spLocks noGrp="1"/>
          </p:cNvSpPr>
          <p:nvPr>
            <p:ph type="pic" sz="quarter" idx="14"/>
          </p:nvPr>
        </p:nvSpPr>
        <p:spPr>
          <a:xfrm>
            <a:off x="9421697" y="647700"/>
            <a:ext cx="2102846" cy="5524500"/>
          </a:xfrm>
          <a:custGeom>
            <a:avLst/>
            <a:gdLst>
              <a:gd name="connsiteX0" fmla="*/ 0 w 4206240"/>
              <a:gd name="connsiteY0" fmla="*/ 0 h 11049000"/>
              <a:gd name="connsiteX1" fmla="*/ 4206240 w 4206240"/>
              <a:gd name="connsiteY1" fmla="*/ 0 h 11049000"/>
              <a:gd name="connsiteX2" fmla="*/ 4206240 w 4206240"/>
              <a:gd name="connsiteY2" fmla="*/ 11049000 h 11049000"/>
              <a:gd name="connsiteX3" fmla="*/ 0 w 420624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4206240" h="11049000">
                <a:moveTo>
                  <a:pt x="0" y="0"/>
                </a:moveTo>
                <a:lnTo>
                  <a:pt x="4206240" y="0"/>
                </a:lnTo>
                <a:lnTo>
                  <a:pt x="4206240" y="11049000"/>
                </a:lnTo>
                <a:lnTo>
                  <a:pt x="0" y="110490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Tree>
    <p:extLst>
      <p:ext uri="{BB962C8B-B14F-4D97-AF65-F5344CB8AC3E}">
        <p14:creationId xmlns:p14="http://schemas.microsoft.com/office/powerpoint/2010/main" val="101750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par>
                                <p:cTn id="77" presetID="2" presetClass="entr" presetSubtype="4" decel="100000"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 calcmode="lin" valueType="num">
                                      <p:cBhvr additive="base">
                                        <p:cTn id="79" dur="1000" fill="hold"/>
                                        <p:tgtEl>
                                          <p:spTgt spid="40"/>
                                        </p:tgtEl>
                                        <p:attrNameLst>
                                          <p:attrName>ppt_x</p:attrName>
                                        </p:attrNameLst>
                                      </p:cBhvr>
                                      <p:tavLst>
                                        <p:tav tm="0">
                                          <p:val>
                                            <p:strVal val="#ppt_x"/>
                                          </p:val>
                                        </p:tav>
                                        <p:tav tm="100000">
                                          <p:val>
                                            <p:strVal val="#ppt_x"/>
                                          </p:val>
                                        </p:tav>
                                      </p:tavLst>
                                    </p:anim>
                                    <p:anim calcmode="lin" valueType="num">
                                      <p:cBhvr additive="base">
                                        <p:cTn id="80" dur="1000" fill="hold"/>
                                        <p:tgtEl>
                                          <p:spTgt spid="40"/>
                                        </p:tgtEl>
                                        <p:attrNameLst>
                                          <p:attrName>ppt_y</p:attrName>
                                        </p:attrNameLst>
                                      </p:cBhvr>
                                      <p:tavLst>
                                        <p:tav tm="0">
                                          <p:val>
                                            <p:strVal val="1+#ppt_h/2"/>
                                          </p:val>
                                        </p:tav>
                                        <p:tav tm="100000">
                                          <p:val>
                                            <p:strVal val="#ppt_y"/>
                                          </p:val>
                                        </p:tav>
                                      </p:tavLst>
                                    </p:anim>
                                  </p:childTnLst>
                                </p:cTn>
                              </p:par>
                              <p:par>
                                <p:cTn id="81" presetID="2" presetClass="entr" presetSubtype="4" decel="100000" fill="hold" grpId="0" nodeType="withEffect">
                                  <p:stCondLst>
                                    <p:cond delay="100"/>
                                  </p:stCondLst>
                                  <p:childTnLst>
                                    <p:set>
                                      <p:cBhvr>
                                        <p:cTn id="82" dur="1" fill="hold">
                                          <p:stCondLst>
                                            <p:cond delay="0"/>
                                          </p:stCondLst>
                                        </p:cTn>
                                        <p:tgtEl>
                                          <p:spTgt spid="41"/>
                                        </p:tgtEl>
                                        <p:attrNameLst>
                                          <p:attrName>style.visibility</p:attrName>
                                        </p:attrNameLst>
                                      </p:cBhvr>
                                      <p:to>
                                        <p:strVal val="visible"/>
                                      </p:to>
                                    </p:set>
                                    <p:anim calcmode="lin" valueType="num">
                                      <p:cBhvr additive="base">
                                        <p:cTn id="83" dur="1000" fill="hold"/>
                                        <p:tgtEl>
                                          <p:spTgt spid="41"/>
                                        </p:tgtEl>
                                        <p:attrNameLst>
                                          <p:attrName>ppt_x</p:attrName>
                                        </p:attrNameLst>
                                      </p:cBhvr>
                                      <p:tavLst>
                                        <p:tav tm="0">
                                          <p:val>
                                            <p:strVal val="#ppt_x"/>
                                          </p:val>
                                        </p:tav>
                                        <p:tav tm="100000">
                                          <p:val>
                                            <p:strVal val="#ppt_x"/>
                                          </p:val>
                                        </p:tav>
                                      </p:tavLst>
                                    </p:anim>
                                    <p:anim calcmode="lin" valueType="num">
                                      <p:cBhvr additive="base">
                                        <p:cTn id="84" dur="1000" fill="hold"/>
                                        <p:tgtEl>
                                          <p:spTgt spid="41"/>
                                        </p:tgtEl>
                                        <p:attrNameLst>
                                          <p:attrName>ppt_y</p:attrName>
                                        </p:attrNameLst>
                                      </p:cBhvr>
                                      <p:tavLst>
                                        <p:tav tm="0">
                                          <p:val>
                                            <p:strVal val="1+#ppt_h/2"/>
                                          </p:val>
                                        </p:tav>
                                        <p:tav tm="100000">
                                          <p:val>
                                            <p:strVal val="#ppt_y"/>
                                          </p:val>
                                        </p:tav>
                                      </p:tavLst>
                                    </p:anim>
                                  </p:childTnLst>
                                </p:cTn>
                              </p:par>
                              <p:par>
                                <p:cTn id="85" presetID="2" presetClass="entr" presetSubtype="4" decel="100000" fill="hold" grpId="0" nodeType="withEffect">
                                  <p:stCondLst>
                                    <p:cond delay="200"/>
                                  </p:stCondLst>
                                  <p:childTnLst>
                                    <p:set>
                                      <p:cBhvr>
                                        <p:cTn id="86" dur="1" fill="hold">
                                          <p:stCondLst>
                                            <p:cond delay="0"/>
                                          </p:stCondLst>
                                        </p:cTn>
                                        <p:tgtEl>
                                          <p:spTgt spid="42"/>
                                        </p:tgtEl>
                                        <p:attrNameLst>
                                          <p:attrName>style.visibility</p:attrName>
                                        </p:attrNameLst>
                                      </p:cBhvr>
                                      <p:to>
                                        <p:strVal val="visible"/>
                                      </p:to>
                                    </p:set>
                                    <p:anim calcmode="lin" valueType="num">
                                      <p:cBhvr additive="base">
                                        <p:cTn id="87" dur="1000" fill="hold"/>
                                        <p:tgtEl>
                                          <p:spTgt spid="42"/>
                                        </p:tgtEl>
                                        <p:attrNameLst>
                                          <p:attrName>ppt_x</p:attrName>
                                        </p:attrNameLst>
                                      </p:cBhvr>
                                      <p:tavLst>
                                        <p:tav tm="0">
                                          <p:val>
                                            <p:strVal val="#ppt_x"/>
                                          </p:val>
                                        </p:tav>
                                        <p:tav tm="100000">
                                          <p:val>
                                            <p:strVal val="#ppt_x"/>
                                          </p:val>
                                        </p:tav>
                                      </p:tavLst>
                                    </p:anim>
                                    <p:anim calcmode="lin" valueType="num">
                                      <p:cBhvr additive="base">
                                        <p:cTn id="88" dur="1000" fill="hold"/>
                                        <p:tgtEl>
                                          <p:spTgt spid="42"/>
                                        </p:tgtEl>
                                        <p:attrNameLst>
                                          <p:attrName>ppt_y</p:attrName>
                                        </p:attrNameLst>
                                      </p:cBhvr>
                                      <p:tavLst>
                                        <p:tav tm="0">
                                          <p:val>
                                            <p:strVal val="1+#ppt_h/2"/>
                                          </p:val>
                                        </p:tav>
                                        <p:tav tm="100000">
                                          <p:val>
                                            <p:strVal val="#ppt_y"/>
                                          </p:val>
                                        </p:tav>
                                      </p:tavLst>
                                    </p:anim>
                                  </p:childTnLst>
                                </p:cTn>
                              </p:par>
                              <p:par>
                                <p:cTn id="89" presetID="2" presetClass="entr" presetSubtype="4" decel="100000" fill="hold" grpId="0" nodeType="withEffect">
                                  <p:stCondLst>
                                    <p:cond delay="30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1000" fill="hold"/>
                                        <p:tgtEl>
                                          <p:spTgt spid="43"/>
                                        </p:tgtEl>
                                        <p:attrNameLst>
                                          <p:attrName>ppt_x</p:attrName>
                                        </p:attrNameLst>
                                      </p:cBhvr>
                                      <p:tavLst>
                                        <p:tav tm="0">
                                          <p:val>
                                            <p:strVal val="#ppt_x"/>
                                          </p:val>
                                        </p:tav>
                                        <p:tav tm="100000">
                                          <p:val>
                                            <p:strVal val="#ppt_x"/>
                                          </p:val>
                                        </p:tav>
                                      </p:tavLst>
                                    </p:anim>
                                    <p:anim calcmode="lin" valueType="num">
                                      <p:cBhvr additive="base">
                                        <p:cTn id="92" dur="1000" fill="hold"/>
                                        <p:tgtEl>
                                          <p:spTgt spid="43"/>
                                        </p:tgtEl>
                                        <p:attrNameLst>
                                          <p:attrName>ppt_y</p:attrName>
                                        </p:attrNameLst>
                                      </p:cBhvr>
                                      <p:tavLst>
                                        <p:tav tm="0">
                                          <p:val>
                                            <p:strVal val="1+#ppt_h/2"/>
                                          </p:val>
                                        </p:tav>
                                        <p:tav tm="100000">
                                          <p:val>
                                            <p:strVal val="#ppt_y"/>
                                          </p:val>
                                        </p:tav>
                                      </p:tavLst>
                                    </p:anim>
                                  </p:childTnLst>
                                </p:cTn>
                              </p:par>
                              <p:par>
                                <p:cTn id="93" presetID="2" presetClass="entr" presetSubtype="4" decel="100000" fill="hold" grpId="0" nodeType="withEffect">
                                  <p:stCondLst>
                                    <p:cond delay="400"/>
                                  </p:stCondLst>
                                  <p:childTnLst>
                                    <p:set>
                                      <p:cBhvr>
                                        <p:cTn id="94" dur="1" fill="hold">
                                          <p:stCondLst>
                                            <p:cond delay="0"/>
                                          </p:stCondLst>
                                        </p:cTn>
                                        <p:tgtEl>
                                          <p:spTgt spid="44"/>
                                        </p:tgtEl>
                                        <p:attrNameLst>
                                          <p:attrName>style.visibility</p:attrName>
                                        </p:attrNameLst>
                                      </p:cBhvr>
                                      <p:to>
                                        <p:strVal val="visible"/>
                                      </p:to>
                                    </p:set>
                                    <p:anim calcmode="lin" valueType="num">
                                      <p:cBhvr additive="base">
                                        <p:cTn id="95" dur="1000" fill="hold"/>
                                        <p:tgtEl>
                                          <p:spTgt spid="44"/>
                                        </p:tgtEl>
                                        <p:attrNameLst>
                                          <p:attrName>ppt_x</p:attrName>
                                        </p:attrNameLst>
                                      </p:cBhvr>
                                      <p:tavLst>
                                        <p:tav tm="0">
                                          <p:val>
                                            <p:strVal val="#ppt_x"/>
                                          </p:val>
                                        </p:tav>
                                        <p:tav tm="100000">
                                          <p:val>
                                            <p:strVal val="#ppt_x"/>
                                          </p:val>
                                        </p:tav>
                                      </p:tavLst>
                                    </p:anim>
                                    <p:anim calcmode="lin" valueType="num">
                                      <p:cBhvr additive="base">
                                        <p:cTn id="96" dur="10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P spid="40" grpId="0" animBg="1"/>
      <p:bldP spid="41" grpId="0" animBg="1"/>
      <p:bldP spid="42" grpId="0" animBg="1"/>
      <p:bldP spid="43" grpId="0" animBg="1"/>
      <p:bldP spid="44" grpId="0"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17D926B-6FB1-4582-9EBB-1DC540FF8BF9}"/>
              </a:ext>
            </a:extLst>
          </p:cNvPr>
          <p:cNvSpPr>
            <a:spLocks noGrp="1"/>
          </p:cNvSpPr>
          <p:nvPr>
            <p:ph type="pic" sz="quarter" idx="10"/>
          </p:nvPr>
        </p:nvSpPr>
        <p:spPr>
          <a:xfrm>
            <a:off x="2115603" y="1355651"/>
            <a:ext cx="2551482" cy="4146698"/>
          </a:xfrm>
          <a:custGeom>
            <a:avLst/>
            <a:gdLst>
              <a:gd name="connsiteX0" fmla="*/ 0 w 5103628"/>
              <a:gd name="connsiteY0" fmla="*/ 0 h 8293396"/>
              <a:gd name="connsiteX1" fmla="*/ 5103628 w 5103628"/>
              <a:gd name="connsiteY1" fmla="*/ 0 h 8293396"/>
              <a:gd name="connsiteX2" fmla="*/ 5103628 w 5103628"/>
              <a:gd name="connsiteY2" fmla="*/ 8293396 h 8293396"/>
              <a:gd name="connsiteX3" fmla="*/ 0 w 5103628"/>
              <a:gd name="connsiteY3" fmla="*/ 8293396 h 8293396"/>
            </a:gdLst>
            <a:ahLst/>
            <a:cxnLst>
              <a:cxn ang="0">
                <a:pos x="connsiteX0" y="connsiteY0"/>
              </a:cxn>
              <a:cxn ang="0">
                <a:pos x="connsiteX1" y="connsiteY1"/>
              </a:cxn>
              <a:cxn ang="0">
                <a:pos x="connsiteX2" y="connsiteY2"/>
              </a:cxn>
              <a:cxn ang="0">
                <a:pos x="connsiteX3" y="connsiteY3"/>
              </a:cxn>
            </a:cxnLst>
            <a:rect l="l" t="t" r="r" b="b"/>
            <a:pathLst>
              <a:path w="5103628" h="8293396">
                <a:moveTo>
                  <a:pt x="0" y="0"/>
                </a:moveTo>
                <a:lnTo>
                  <a:pt x="5103628" y="0"/>
                </a:lnTo>
                <a:lnTo>
                  <a:pt x="5103628" y="8293396"/>
                </a:lnTo>
                <a:lnTo>
                  <a:pt x="0" y="8293396"/>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11" name="Picture Placeholder 10">
            <a:extLst>
              <a:ext uri="{FF2B5EF4-FFF2-40B4-BE49-F238E27FC236}">
                <a16:creationId xmlns:a16="http://schemas.microsoft.com/office/drawing/2014/main" id="{7BF57EE1-72E0-420E-B28F-89E43BE56294}"/>
              </a:ext>
            </a:extLst>
          </p:cNvPr>
          <p:cNvSpPr>
            <a:spLocks noGrp="1"/>
          </p:cNvSpPr>
          <p:nvPr>
            <p:ph type="pic" sz="quarter" idx="11"/>
          </p:nvPr>
        </p:nvSpPr>
        <p:spPr>
          <a:xfrm>
            <a:off x="4820259" y="1355651"/>
            <a:ext cx="2551482" cy="4146698"/>
          </a:xfrm>
          <a:custGeom>
            <a:avLst/>
            <a:gdLst>
              <a:gd name="connsiteX0" fmla="*/ 0 w 5103628"/>
              <a:gd name="connsiteY0" fmla="*/ 0 h 8293396"/>
              <a:gd name="connsiteX1" fmla="*/ 5103628 w 5103628"/>
              <a:gd name="connsiteY1" fmla="*/ 0 h 8293396"/>
              <a:gd name="connsiteX2" fmla="*/ 5103628 w 5103628"/>
              <a:gd name="connsiteY2" fmla="*/ 8293396 h 8293396"/>
              <a:gd name="connsiteX3" fmla="*/ 0 w 5103628"/>
              <a:gd name="connsiteY3" fmla="*/ 8293396 h 8293396"/>
            </a:gdLst>
            <a:ahLst/>
            <a:cxnLst>
              <a:cxn ang="0">
                <a:pos x="connsiteX0" y="connsiteY0"/>
              </a:cxn>
              <a:cxn ang="0">
                <a:pos x="connsiteX1" y="connsiteY1"/>
              </a:cxn>
              <a:cxn ang="0">
                <a:pos x="connsiteX2" y="connsiteY2"/>
              </a:cxn>
              <a:cxn ang="0">
                <a:pos x="connsiteX3" y="connsiteY3"/>
              </a:cxn>
            </a:cxnLst>
            <a:rect l="l" t="t" r="r" b="b"/>
            <a:pathLst>
              <a:path w="5103628" h="8293396">
                <a:moveTo>
                  <a:pt x="0" y="0"/>
                </a:moveTo>
                <a:lnTo>
                  <a:pt x="5103628" y="0"/>
                </a:lnTo>
                <a:lnTo>
                  <a:pt x="5103628" y="8293396"/>
                </a:lnTo>
                <a:lnTo>
                  <a:pt x="0" y="8293396"/>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13" name="Picture Placeholder 12">
            <a:extLst>
              <a:ext uri="{FF2B5EF4-FFF2-40B4-BE49-F238E27FC236}">
                <a16:creationId xmlns:a16="http://schemas.microsoft.com/office/drawing/2014/main" id="{F1648170-7410-4E96-A792-57E6893784ED}"/>
              </a:ext>
            </a:extLst>
          </p:cNvPr>
          <p:cNvSpPr>
            <a:spLocks noGrp="1"/>
          </p:cNvSpPr>
          <p:nvPr>
            <p:ph type="pic" sz="quarter" idx="12"/>
          </p:nvPr>
        </p:nvSpPr>
        <p:spPr>
          <a:xfrm>
            <a:off x="7524915" y="1355651"/>
            <a:ext cx="2551481" cy="4146698"/>
          </a:xfrm>
          <a:custGeom>
            <a:avLst/>
            <a:gdLst>
              <a:gd name="connsiteX0" fmla="*/ 0 w 5103627"/>
              <a:gd name="connsiteY0" fmla="*/ 0 h 8293396"/>
              <a:gd name="connsiteX1" fmla="*/ 5103627 w 5103627"/>
              <a:gd name="connsiteY1" fmla="*/ 0 h 8293396"/>
              <a:gd name="connsiteX2" fmla="*/ 5103627 w 5103627"/>
              <a:gd name="connsiteY2" fmla="*/ 8293396 h 8293396"/>
              <a:gd name="connsiteX3" fmla="*/ 0 w 5103627"/>
              <a:gd name="connsiteY3" fmla="*/ 8293396 h 8293396"/>
            </a:gdLst>
            <a:ahLst/>
            <a:cxnLst>
              <a:cxn ang="0">
                <a:pos x="connsiteX0" y="connsiteY0"/>
              </a:cxn>
              <a:cxn ang="0">
                <a:pos x="connsiteX1" y="connsiteY1"/>
              </a:cxn>
              <a:cxn ang="0">
                <a:pos x="connsiteX2" y="connsiteY2"/>
              </a:cxn>
              <a:cxn ang="0">
                <a:pos x="connsiteX3" y="connsiteY3"/>
              </a:cxn>
            </a:cxnLst>
            <a:rect l="l" t="t" r="r" b="b"/>
            <a:pathLst>
              <a:path w="5103627" h="8293396">
                <a:moveTo>
                  <a:pt x="0" y="0"/>
                </a:moveTo>
                <a:lnTo>
                  <a:pt x="5103627" y="0"/>
                </a:lnTo>
                <a:lnTo>
                  <a:pt x="5103627" y="8293396"/>
                </a:lnTo>
                <a:lnTo>
                  <a:pt x="0" y="8293396"/>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14" name="TextBox 13">
            <a:extLst>
              <a:ext uri="{FF2B5EF4-FFF2-40B4-BE49-F238E27FC236}">
                <a16:creationId xmlns:a16="http://schemas.microsoft.com/office/drawing/2014/main" id="{C07ECB0F-C4C1-43E3-94C8-44F6C3A10A03}"/>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15" name="Rectangle 14">
            <a:extLst>
              <a:ext uri="{FF2B5EF4-FFF2-40B4-BE49-F238E27FC236}">
                <a16:creationId xmlns:a16="http://schemas.microsoft.com/office/drawing/2014/main" id="{89FF8553-6569-4D21-B57E-2D15D2D09D85}"/>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 name="Rectangle: Rounded Corners 15">
            <a:extLst>
              <a:ext uri="{FF2B5EF4-FFF2-40B4-BE49-F238E27FC236}">
                <a16:creationId xmlns:a16="http://schemas.microsoft.com/office/drawing/2014/main" id="{D7DF1200-5D90-4463-93D3-03AFD21229BE}"/>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Rounded Corners 16">
            <a:extLst>
              <a:ext uri="{FF2B5EF4-FFF2-40B4-BE49-F238E27FC236}">
                <a16:creationId xmlns:a16="http://schemas.microsoft.com/office/drawing/2014/main" id="{C592690C-7297-476A-8B76-1FD8C4401625}"/>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Rounded Corners 17">
            <a:extLst>
              <a:ext uri="{FF2B5EF4-FFF2-40B4-BE49-F238E27FC236}">
                <a16:creationId xmlns:a16="http://schemas.microsoft.com/office/drawing/2014/main" id="{FB873E95-35A7-4144-A4CA-A2770AAC5383}"/>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Rounded Corners 18">
            <a:extLst>
              <a:ext uri="{FF2B5EF4-FFF2-40B4-BE49-F238E27FC236}">
                <a16:creationId xmlns:a16="http://schemas.microsoft.com/office/drawing/2014/main" id="{1BF2A9D8-453C-46E7-B23A-76D5974DB52F}"/>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 name="Slide Number Placeholder 5">
            <a:extLst>
              <a:ext uri="{FF2B5EF4-FFF2-40B4-BE49-F238E27FC236}">
                <a16:creationId xmlns:a16="http://schemas.microsoft.com/office/drawing/2014/main" id="{69FCD127-A9C8-4AEA-BC62-8C7DF1C40E82}"/>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21" name="Rectangle 20">
            <a:hlinkClick r:id="rId2"/>
            <a:extLst>
              <a:ext uri="{FF2B5EF4-FFF2-40B4-BE49-F238E27FC236}">
                <a16:creationId xmlns:a16="http://schemas.microsoft.com/office/drawing/2014/main" id="{15C4FF01-914F-4F9F-B433-D7C3681AF98D}"/>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22" name="Oval 21">
            <a:extLst>
              <a:ext uri="{FF2B5EF4-FFF2-40B4-BE49-F238E27FC236}">
                <a16:creationId xmlns:a16="http://schemas.microsoft.com/office/drawing/2014/main" id="{C04E6995-1893-4BF4-92B1-A2528ADC3B9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 name="Freeform 6">
            <a:extLst>
              <a:ext uri="{FF2B5EF4-FFF2-40B4-BE49-F238E27FC236}">
                <a16:creationId xmlns:a16="http://schemas.microsoft.com/office/drawing/2014/main" id="{756CF93D-CC4F-424B-B049-79AC2E69D831}"/>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24" name="Rectangle 23">
            <a:hlinkClick r:id="rId3"/>
            <a:extLst>
              <a:ext uri="{FF2B5EF4-FFF2-40B4-BE49-F238E27FC236}">
                <a16:creationId xmlns:a16="http://schemas.microsoft.com/office/drawing/2014/main" id="{A9C62D31-C6E9-4CA2-A039-A7DCA9609A27}"/>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25" name="Freeform 7">
            <a:extLst>
              <a:ext uri="{FF2B5EF4-FFF2-40B4-BE49-F238E27FC236}">
                <a16:creationId xmlns:a16="http://schemas.microsoft.com/office/drawing/2014/main" id="{1CFE3027-FE41-4EF0-A9A9-54BA4EC84321}"/>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26" name="Oval 25">
            <a:extLst>
              <a:ext uri="{FF2B5EF4-FFF2-40B4-BE49-F238E27FC236}">
                <a16:creationId xmlns:a16="http://schemas.microsoft.com/office/drawing/2014/main" id="{BA201677-5616-4702-812B-7FABEC569E52}"/>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 name="Rectangle 26">
            <a:hlinkClick r:id="rId4"/>
            <a:extLst>
              <a:ext uri="{FF2B5EF4-FFF2-40B4-BE49-F238E27FC236}">
                <a16:creationId xmlns:a16="http://schemas.microsoft.com/office/drawing/2014/main" id="{060F6193-EC7D-449B-9CCA-0B4EF2A0E48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28" name="Freeform 8">
            <a:extLst>
              <a:ext uri="{FF2B5EF4-FFF2-40B4-BE49-F238E27FC236}">
                <a16:creationId xmlns:a16="http://schemas.microsoft.com/office/drawing/2014/main" id="{D2D30EEC-815C-4C0B-B25D-AEFAF4F188F2}"/>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29" name="Oval 28">
            <a:extLst>
              <a:ext uri="{FF2B5EF4-FFF2-40B4-BE49-F238E27FC236}">
                <a16:creationId xmlns:a16="http://schemas.microsoft.com/office/drawing/2014/main" id="{34703F8A-A291-41DD-A54E-95F92986100C}"/>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0" name="Group 29">
            <a:extLst>
              <a:ext uri="{FF2B5EF4-FFF2-40B4-BE49-F238E27FC236}">
                <a16:creationId xmlns:a16="http://schemas.microsoft.com/office/drawing/2014/main" id="{A00EBF3A-1B77-4514-9F08-6E6D18858BD7}"/>
              </a:ext>
            </a:extLst>
          </p:cNvPr>
          <p:cNvGrpSpPr/>
          <p:nvPr userDrawn="1"/>
        </p:nvGrpSpPr>
        <p:grpSpPr>
          <a:xfrm>
            <a:off x="474709" y="420355"/>
            <a:ext cx="51266" cy="575008"/>
            <a:chOff x="447517" y="840709"/>
            <a:chExt cx="102546" cy="1150016"/>
          </a:xfrm>
        </p:grpSpPr>
        <p:sp>
          <p:nvSpPr>
            <p:cNvPr id="31" name="Oval 28">
              <a:extLst>
                <a:ext uri="{FF2B5EF4-FFF2-40B4-BE49-F238E27FC236}">
                  <a16:creationId xmlns:a16="http://schemas.microsoft.com/office/drawing/2014/main" id="{10449DF1-63CB-4C91-A707-BA1AE9674F47}"/>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2" name="Oval 31">
              <a:extLst>
                <a:ext uri="{FF2B5EF4-FFF2-40B4-BE49-F238E27FC236}">
                  <a16:creationId xmlns:a16="http://schemas.microsoft.com/office/drawing/2014/main" id="{1BAFDDBA-39D0-41B3-BB30-4498233DF197}"/>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3" name="Oval 32">
              <a:extLst>
                <a:ext uri="{FF2B5EF4-FFF2-40B4-BE49-F238E27FC236}">
                  <a16:creationId xmlns:a16="http://schemas.microsoft.com/office/drawing/2014/main" id="{862EDB07-195E-4E81-9501-35FD4DF765E7}"/>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4" name="Oval 33">
              <a:extLst>
                <a:ext uri="{FF2B5EF4-FFF2-40B4-BE49-F238E27FC236}">
                  <a16:creationId xmlns:a16="http://schemas.microsoft.com/office/drawing/2014/main" id="{4C046557-3CDD-4C2C-B27C-A1A9EA1767E8}"/>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35" name="Group 34">
            <a:extLst>
              <a:ext uri="{FF2B5EF4-FFF2-40B4-BE49-F238E27FC236}">
                <a16:creationId xmlns:a16="http://schemas.microsoft.com/office/drawing/2014/main" id="{B284584F-8C35-4E94-B54C-AE0058943C92}"/>
              </a:ext>
            </a:extLst>
          </p:cNvPr>
          <p:cNvGrpSpPr/>
          <p:nvPr userDrawn="1"/>
        </p:nvGrpSpPr>
        <p:grpSpPr>
          <a:xfrm>
            <a:off x="11832638" y="6017187"/>
            <a:ext cx="51266" cy="575008"/>
            <a:chOff x="447517" y="840709"/>
            <a:chExt cx="102546" cy="1150016"/>
          </a:xfrm>
          <a:solidFill>
            <a:schemeClr val="bg1">
              <a:lumMod val="65000"/>
            </a:schemeClr>
          </a:solidFill>
        </p:grpSpPr>
        <p:sp>
          <p:nvSpPr>
            <p:cNvPr id="36" name="Oval 28">
              <a:extLst>
                <a:ext uri="{FF2B5EF4-FFF2-40B4-BE49-F238E27FC236}">
                  <a16:creationId xmlns:a16="http://schemas.microsoft.com/office/drawing/2014/main" id="{E3611424-C070-48D6-B840-F8D27906D8A9}"/>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7" name="Oval 36">
              <a:extLst>
                <a:ext uri="{FF2B5EF4-FFF2-40B4-BE49-F238E27FC236}">
                  <a16:creationId xmlns:a16="http://schemas.microsoft.com/office/drawing/2014/main" id="{BA38C526-9318-466A-9B02-F2519E94A846}"/>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8" name="Oval 37">
              <a:extLst>
                <a:ext uri="{FF2B5EF4-FFF2-40B4-BE49-F238E27FC236}">
                  <a16:creationId xmlns:a16="http://schemas.microsoft.com/office/drawing/2014/main" id="{1CE130F5-46CE-40B5-8653-E17D9279970C}"/>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9" name="Oval 38">
              <a:extLst>
                <a:ext uri="{FF2B5EF4-FFF2-40B4-BE49-F238E27FC236}">
                  <a16:creationId xmlns:a16="http://schemas.microsoft.com/office/drawing/2014/main" id="{2D644C19-619C-473E-830C-6AF10D7688B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172353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 calcmode="lin" valueType="num">
                                      <p:cBhvr>
                                        <p:cTn id="9" dur="500" fill="hold"/>
                                        <p:tgtEl>
                                          <p:spTgt spid="16"/>
                                        </p:tgtEl>
                                        <p:attrNameLst>
                                          <p:attrName>style.rotation</p:attrName>
                                        </p:attrNameLst>
                                      </p:cBhvr>
                                      <p:tavLst>
                                        <p:tav tm="0">
                                          <p:val>
                                            <p:fltVal val="360"/>
                                          </p:val>
                                        </p:tav>
                                        <p:tav tm="100000">
                                          <p:val>
                                            <p:fltVal val="0"/>
                                          </p:val>
                                        </p:tav>
                                      </p:tavLst>
                                    </p:anim>
                                    <p:animEffect transition="in" filter="fade">
                                      <p:cBhvr>
                                        <p:cTn id="10" dur="500"/>
                                        <p:tgtEl>
                                          <p:spTgt spid="16"/>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 calcmode="lin" valueType="num">
                                      <p:cBhvr>
                                        <p:cTn id="15" dur="500" fill="hold"/>
                                        <p:tgtEl>
                                          <p:spTgt spid="17"/>
                                        </p:tgtEl>
                                        <p:attrNameLst>
                                          <p:attrName>style.rotation</p:attrName>
                                        </p:attrNameLst>
                                      </p:cBhvr>
                                      <p:tavLst>
                                        <p:tav tm="0">
                                          <p:val>
                                            <p:fltVal val="360"/>
                                          </p:val>
                                        </p:tav>
                                        <p:tav tm="100000">
                                          <p:val>
                                            <p:fltVal val="0"/>
                                          </p:val>
                                        </p:tav>
                                      </p:tavLst>
                                    </p:anim>
                                    <p:animEffect transition="in" filter="fade">
                                      <p:cBhvr>
                                        <p:cTn id="16" dur="500"/>
                                        <p:tgtEl>
                                          <p:spTgt spid="17"/>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 calcmode="lin" valueType="num">
                                      <p:cBhvr>
                                        <p:cTn id="21" dur="500" fill="hold"/>
                                        <p:tgtEl>
                                          <p:spTgt spid="18"/>
                                        </p:tgtEl>
                                        <p:attrNameLst>
                                          <p:attrName>style.rotation</p:attrName>
                                        </p:attrNameLst>
                                      </p:cBhvr>
                                      <p:tavLst>
                                        <p:tav tm="0">
                                          <p:val>
                                            <p:fltVal val="360"/>
                                          </p:val>
                                        </p:tav>
                                        <p:tav tm="100000">
                                          <p:val>
                                            <p:fltVal val="0"/>
                                          </p:val>
                                        </p:tav>
                                      </p:tavLst>
                                    </p:anim>
                                    <p:animEffect transition="in" filter="fade">
                                      <p:cBhvr>
                                        <p:cTn id="22" dur="500"/>
                                        <p:tgtEl>
                                          <p:spTgt spid="18"/>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 calcmode="lin" valueType="num">
                                      <p:cBhvr>
                                        <p:cTn id="27" dur="500" fill="hold"/>
                                        <p:tgtEl>
                                          <p:spTgt spid="19"/>
                                        </p:tgtEl>
                                        <p:attrNameLst>
                                          <p:attrName>style.rotation</p:attrName>
                                        </p:attrNameLst>
                                      </p:cBhvr>
                                      <p:tavLst>
                                        <p:tav tm="0">
                                          <p:val>
                                            <p:fltVal val="360"/>
                                          </p:val>
                                        </p:tav>
                                        <p:tav tm="100000">
                                          <p:val>
                                            <p:fltVal val="0"/>
                                          </p:val>
                                        </p:tav>
                                      </p:tavLst>
                                    </p:anim>
                                    <p:animEffect transition="in" filter="fade">
                                      <p:cBhvr>
                                        <p:cTn id="28" dur="500"/>
                                        <p:tgtEl>
                                          <p:spTgt spid="19"/>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16"/>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17"/>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18"/>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19"/>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000" fill="hold"/>
                                        <p:tgtEl>
                                          <p:spTgt spid="14"/>
                                        </p:tgtEl>
                                        <p:attrNameLst>
                                          <p:attrName>ppt_x</p:attrName>
                                        </p:attrNameLst>
                                      </p:cBhvr>
                                      <p:tavLst>
                                        <p:tav tm="0">
                                          <p:val>
                                            <p:strVal val="#ppt_x"/>
                                          </p:val>
                                        </p:tav>
                                        <p:tav tm="100000">
                                          <p:val>
                                            <p:strVal val="#ppt_x"/>
                                          </p:val>
                                        </p:tav>
                                      </p:tavLst>
                                    </p:anim>
                                    <p:anim calcmode="lin" valueType="num">
                                      <p:cBhvr additive="base">
                                        <p:cTn id="40" dur="1000" fill="hold"/>
                                        <p:tgtEl>
                                          <p:spTgt spid="14"/>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 calcmode="lin" valueType="num">
                                      <p:cBhvr>
                                        <p:cTn id="45" dur="500" fill="hold"/>
                                        <p:tgtEl>
                                          <p:spTgt spid="29"/>
                                        </p:tgtEl>
                                        <p:attrNameLst>
                                          <p:attrName>style.rotation</p:attrName>
                                        </p:attrNameLst>
                                      </p:cBhvr>
                                      <p:tavLst>
                                        <p:tav tm="0">
                                          <p:val>
                                            <p:fltVal val="360"/>
                                          </p:val>
                                        </p:tav>
                                        <p:tav tm="100000">
                                          <p:val>
                                            <p:fltVal val="0"/>
                                          </p:val>
                                        </p:tav>
                                      </p:tavLst>
                                    </p:anim>
                                    <p:animEffect transition="in" filter="fade">
                                      <p:cBhvr>
                                        <p:cTn id="46" dur="500"/>
                                        <p:tgtEl>
                                          <p:spTgt spid="29"/>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 calcmode="lin" valueType="num">
                                      <p:cBhvr>
                                        <p:cTn id="51" dur="500" fill="hold"/>
                                        <p:tgtEl>
                                          <p:spTgt spid="28"/>
                                        </p:tgtEl>
                                        <p:attrNameLst>
                                          <p:attrName>style.rotation</p:attrName>
                                        </p:attrNameLst>
                                      </p:cBhvr>
                                      <p:tavLst>
                                        <p:tav tm="0">
                                          <p:val>
                                            <p:fltVal val="360"/>
                                          </p:val>
                                        </p:tav>
                                        <p:tav tm="100000">
                                          <p:val>
                                            <p:fltVal val="0"/>
                                          </p:val>
                                        </p:tav>
                                      </p:tavLst>
                                    </p:anim>
                                    <p:animEffect transition="in" filter="fade">
                                      <p:cBhvr>
                                        <p:cTn id="52" dur="500"/>
                                        <p:tgtEl>
                                          <p:spTgt spid="28"/>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 calcmode="lin" valueType="num">
                                      <p:cBhvr>
                                        <p:cTn id="57" dur="500" fill="hold"/>
                                        <p:tgtEl>
                                          <p:spTgt spid="22"/>
                                        </p:tgtEl>
                                        <p:attrNameLst>
                                          <p:attrName>style.rotation</p:attrName>
                                        </p:attrNameLst>
                                      </p:cBhvr>
                                      <p:tavLst>
                                        <p:tav tm="0">
                                          <p:val>
                                            <p:fltVal val="360"/>
                                          </p:val>
                                        </p:tav>
                                        <p:tav tm="100000">
                                          <p:val>
                                            <p:fltVal val="0"/>
                                          </p:val>
                                        </p:tav>
                                      </p:tavLst>
                                    </p:anim>
                                    <p:animEffect transition="in" filter="fade">
                                      <p:cBhvr>
                                        <p:cTn id="58" dur="500"/>
                                        <p:tgtEl>
                                          <p:spTgt spid="22"/>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 calcmode="lin" valueType="num">
                                      <p:cBhvr>
                                        <p:cTn id="63" dur="500" fill="hold"/>
                                        <p:tgtEl>
                                          <p:spTgt spid="23"/>
                                        </p:tgtEl>
                                        <p:attrNameLst>
                                          <p:attrName>style.rotation</p:attrName>
                                        </p:attrNameLst>
                                      </p:cBhvr>
                                      <p:tavLst>
                                        <p:tav tm="0">
                                          <p:val>
                                            <p:fltVal val="360"/>
                                          </p:val>
                                        </p:tav>
                                        <p:tav tm="100000">
                                          <p:val>
                                            <p:fltVal val="0"/>
                                          </p:val>
                                        </p:tav>
                                      </p:tavLst>
                                    </p:anim>
                                    <p:animEffect transition="in" filter="fade">
                                      <p:cBhvr>
                                        <p:cTn id="64" dur="500"/>
                                        <p:tgtEl>
                                          <p:spTgt spid="23"/>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26"/>
                                        </p:tgtEl>
                                        <p:attrNameLst>
                                          <p:attrName>style.visibility</p:attrName>
                                        </p:attrNameLst>
                                      </p:cBhvr>
                                      <p:to>
                                        <p:strVal val="visible"/>
                                      </p:to>
                                    </p:set>
                                    <p:anim calcmode="lin" valueType="num">
                                      <p:cBhvr>
                                        <p:cTn id="67" dur="500" fill="hold"/>
                                        <p:tgtEl>
                                          <p:spTgt spid="26"/>
                                        </p:tgtEl>
                                        <p:attrNameLst>
                                          <p:attrName>ppt_w</p:attrName>
                                        </p:attrNameLst>
                                      </p:cBhvr>
                                      <p:tavLst>
                                        <p:tav tm="0">
                                          <p:val>
                                            <p:fltVal val="0"/>
                                          </p:val>
                                        </p:tav>
                                        <p:tav tm="100000">
                                          <p:val>
                                            <p:strVal val="#ppt_w"/>
                                          </p:val>
                                        </p:tav>
                                      </p:tavLst>
                                    </p:anim>
                                    <p:anim calcmode="lin" valueType="num">
                                      <p:cBhvr>
                                        <p:cTn id="68" dur="500" fill="hold"/>
                                        <p:tgtEl>
                                          <p:spTgt spid="26"/>
                                        </p:tgtEl>
                                        <p:attrNameLst>
                                          <p:attrName>ppt_h</p:attrName>
                                        </p:attrNameLst>
                                      </p:cBhvr>
                                      <p:tavLst>
                                        <p:tav tm="0">
                                          <p:val>
                                            <p:fltVal val="0"/>
                                          </p:val>
                                        </p:tav>
                                        <p:tav tm="100000">
                                          <p:val>
                                            <p:strVal val="#ppt_h"/>
                                          </p:val>
                                        </p:tav>
                                      </p:tavLst>
                                    </p:anim>
                                    <p:anim calcmode="lin" valueType="num">
                                      <p:cBhvr>
                                        <p:cTn id="69" dur="500" fill="hold"/>
                                        <p:tgtEl>
                                          <p:spTgt spid="26"/>
                                        </p:tgtEl>
                                        <p:attrNameLst>
                                          <p:attrName>style.rotation</p:attrName>
                                        </p:attrNameLst>
                                      </p:cBhvr>
                                      <p:tavLst>
                                        <p:tav tm="0">
                                          <p:val>
                                            <p:fltVal val="360"/>
                                          </p:val>
                                        </p:tav>
                                        <p:tav tm="100000">
                                          <p:val>
                                            <p:fltVal val="0"/>
                                          </p:val>
                                        </p:tav>
                                      </p:tavLst>
                                    </p:anim>
                                    <p:animEffect transition="in" filter="fade">
                                      <p:cBhvr>
                                        <p:cTn id="70" dur="500"/>
                                        <p:tgtEl>
                                          <p:spTgt spid="26"/>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 calcmode="lin" valueType="num">
                                      <p:cBhvr>
                                        <p:cTn id="75" dur="500" fill="hold"/>
                                        <p:tgtEl>
                                          <p:spTgt spid="25"/>
                                        </p:tgtEl>
                                        <p:attrNameLst>
                                          <p:attrName>style.rotation</p:attrName>
                                        </p:attrNameLst>
                                      </p:cBhvr>
                                      <p:tavLst>
                                        <p:tav tm="0">
                                          <p:val>
                                            <p:fltVal val="360"/>
                                          </p:val>
                                        </p:tav>
                                        <p:tav tm="100000">
                                          <p:val>
                                            <p:fltVal val="0"/>
                                          </p:val>
                                        </p:tav>
                                      </p:tavLst>
                                    </p:anim>
                                    <p:animEffect transition="in" filter="fade">
                                      <p:cBhvr>
                                        <p:cTn id="76" dur="500"/>
                                        <p:tgtEl>
                                          <p:spTgt spid="25"/>
                                        </p:tgtEl>
                                      </p:cBhvr>
                                    </p:animEffect>
                                  </p:childTnLst>
                                </p:cTn>
                              </p:par>
                              <p:par>
                                <p:cTn id="77" presetID="2" presetClass="entr" presetSubtype="4" decel="100000" fill="hold" grpId="0" nodeType="withEffect">
                                  <p:stCondLst>
                                    <p:cond delay="10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1000" fill="hold"/>
                                        <p:tgtEl>
                                          <p:spTgt spid="10"/>
                                        </p:tgtEl>
                                        <p:attrNameLst>
                                          <p:attrName>ppt_x</p:attrName>
                                        </p:attrNameLst>
                                      </p:cBhvr>
                                      <p:tavLst>
                                        <p:tav tm="0">
                                          <p:val>
                                            <p:strVal val="#ppt_x"/>
                                          </p:val>
                                        </p:tav>
                                        <p:tav tm="100000">
                                          <p:val>
                                            <p:strVal val="#ppt_x"/>
                                          </p:val>
                                        </p:tav>
                                      </p:tavLst>
                                    </p:anim>
                                    <p:anim calcmode="lin" valueType="num">
                                      <p:cBhvr additive="base">
                                        <p:cTn id="80" dur="1000" fill="hold"/>
                                        <p:tgtEl>
                                          <p:spTgt spid="10"/>
                                        </p:tgtEl>
                                        <p:attrNameLst>
                                          <p:attrName>ppt_y</p:attrName>
                                        </p:attrNameLst>
                                      </p:cBhvr>
                                      <p:tavLst>
                                        <p:tav tm="0">
                                          <p:val>
                                            <p:strVal val="1+#ppt_h/2"/>
                                          </p:val>
                                        </p:tav>
                                        <p:tav tm="100000">
                                          <p:val>
                                            <p:strVal val="#ppt_y"/>
                                          </p:val>
                                        </p:tav>
                                      </p:tavLst>
                                    </p:anim>
                                  </p:childTnLst>
                                </p:cTn>
                              </p:par>
                              <p:par>
                                <p:cTn id="81" presetID="2" presetClass="entr" presetSubtype="4" decel="100000" fill="hold" grpId="0" nodeType="with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additive="base">
                                        <p:cTn id="83" dur="1000" fill="hold"/>
                                        <p:tgtEl>
                                          <p:spTgt spid="11"/>
                                        </p:tgtEl>
                                        <p:attrNameLst>
                                          <p:attrName>ppt_x</p:attrName>
                                        </p:attrNameLst>
                                      </p:cBhvr>
                                      <p:tavLst>
                                        <p:tav tm="0">
                                          <p:val>
                                            <p:strVal val="#ppt_x"/>
                                          </p:val>
                                        </p:tav>
                                        <p:tav tm="100000">
                                          <p:val>
                                            <p:strVal val="#ppt_x"/>
                                          </p:val>
                                        </p:tav>
                                      </p:tavLst>
                                    </p:anim>
                                    <p:anim calcmode="lin" valueType="num">
                                      <p:cBhvr additive="base">
                                        <p:cTn id="84" dur="1000" fill="hold"/>
                                        <p:tgtEl>
                                          <p:spTgt spid="11"/>
                                        </p:tgtEl>
                                        <p:attrNameLst>
                                          <p:attrName>ppt_y</p:attrName>
                                        </p:attrNameLst>
                                      </p:cBhvr>
                                      <p:tavLst>
                                        <p:tav tm="0">
                                          <p:val>
                                            <p:strVal val="1+#ppt_h/2"/>
                                          </p:val>
                                        </p:tav>
                                        <p:tav tm="100000">
                                          <p:val>
                                            <p:strVal val="#ppt_y"/>
                                          </p:val>
                                        </p:tav>
                                      </p:tavLst>
                                    </p:anim>
                                  </p:childTnLst>
                                </p:cTn>
                              </p:par>
                              <p:par>
                                <p:cTn id="85" presetID="2" presetClass="entr" presetSubtype="4" decel="100000" fill="hold" grpId="0" nodeType="withEffect">
                                  <p:stCondLst>
                                    <p:cond delay="400"/>
                                  </p:stCondLst>
                                  <p:childTnLst>
                                    <p:set>
                                      <p:cBhvr>
                                        <p:cTn id="86" dur="1" fill="hold">
                                          <p:stCondLst>
                                            <p:cond delay="0"/>
                                          </p:stCondLst>
                                        </p:cTn>
                                        <p:tgtEl>
                                          <p:spTgt spid="13"/>
                                        </p:tgtEl>
                                        <p:attrNameLst>
                                          <p:attrName>style.visibility</p:attrName>
                                        </p:attrNameLst>
                                      </p:cBhvr>
                                      <p:to>
                                        <p:strVal val="visible"/>
                                      </p:to>
                                    </p:set>
                                    <p:anim calcmode="lin" valueType="num">
                                      <p:cBhvr additive="base">
                                        <p:cTn id="87" dur="1000" fill="hold"/>
                                        <p:tgtEl>
                                          <p:spTgt spid="13"/>
                                        </p:tgtEl>
                                        <p:attrNameLst>
                                          <p:attrName>ppt_x</p:attrName>
                                        </p:attrNameLst>
                                      </p:cBhvr>
                                      <p:tavLst>
                                        <p:tav tm="0">
                                          <p:val>
                                            <p:strVal val="#ppt_x"/>
                                          </p:val>
                                        </p:tav>
                                        <p:tav tm="100000">
                                          <p:val>
                                            <p:strVal val="#ppt_x"/>
                                          </p:val>
                                        </p:tav>
                                      </p:tavLst>
                                    </p:anim>
                                    <p:anim calcmode="lin" valueType="num">
                                      <p:cBhvr additive="base">
                                        <p:cTn id="8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p:bldP spid="16" grpId="0" animBg="1"/>
      <p:bldP spid="16" grpId="1" animBg="1"/>
      <p:bldP spid="17" grpId="0" animBg="1"/>
      <p:bldP spid="17" grpId="1" animBg="1"/>
      <p:bldP spid="18" grpId="0" animBg="1"/>
      <p:bldP spid="18" grpId="1" animBg="1"/>
      <p:bldP spid="19" grpId="0" animBg="1"/>
      <p:bldP spid="19" grpId="1" animBg="1"/>
      <p:bldP spid="22" grpId="0" animBg="1"/>
      <p:bldP spid="23" grpId="0" animBg="1"/>
      <p:bldP spid="25" grpId="0" animBg="1"/>
      <p:bldP spid="26" grpId="0" animBg="1"/>
      <p:bldP spid="28" grpId="0" animBg="1"/>
      <p:bldP spid="29"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600" b="1" dirty="0">
              <a:solidFill>
                <a:schemeClr val="bg1"/>
              </a:solidFill>
              <a:latin typeface="+mj-lt"/>
            </a:endParaRPr>
          </a:p>
        </p:txBody>
      </p:sp>
      <p:sp>
        <p:nvSpPr>
          <p:cNvPr id="12" name="Rectangle 11">
            <a:hlinkClick r:id="rId2"/>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5" name="Rectangle 14">
            <a:hlinkClick r:id="rId3"/>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a:solidFill>
            <a:srgbClr val="F1131E"/>
          </a:solidFill>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tx1"/>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9643791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9B8AC46-2FE8-4F45-B240-172BA128FFE9}"/>
              </a:ext>
            </a:extLst>
          </p:cNvPr>
          <p:cNvSpPr>
            <a:spLocks noGrp="1"/>
          </p:cNvSpPr>
          <p:nvPr>
            <p:ph type="pic" sz="quarter" idx="10"/>
          </p:nvPr>
        </p:nvSpPr>
        <p:spPr>
          <a:xfrm>
            <a:off x="3553156" y="647700"/>
            <a:ext cx="2542844" cy="5524500"/>
          </a:xfrm>
          <a:custGeom>
            <a:avLst/>
            <a:gdLst>
              <a:gd name="connsiteX0" fmla="*/ 0 w 5086350"/>
              <a:gd name="connsiteY0" fmla="*/ 0 h 11049000"/>
              <a:gd name="connsiteX1" fmla="*/ 5086350 w 5086350"/>
              <a:gd name="connsiteY1" fmla="*/ 0 h 11049000"/>
              <a:gd name="connsiteX2" fmla="*/ 5086350 w 5086350"/>
              <a:gd name="connsiteY2" fmla="*/ 11049000 h 11049000"/>
              <a:gd name="connsiteX3" fmla="*/ 0 w 508635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5086350" h="11049000">
                <a:moveTo>
                  <a:pt x="0" y="0"/>
                </a:moveTo>
                <a:lnTo>
                  <a:pt x="5086350" y="0"/>
                </a:lnTo>
                <a:lnTo>
                  <a:pt x="5086350" y="11049000"/>
                </a:lnTo>
                <a:lnTo>
                  <a:pt x="0" y="11049000"/>
                </a:lnTo>
                <a:close/>
              </a:path>
            </a:pathLst>
          </a:custGeom>
          <a:pattFill prst="pct60">
            <a:fgClr>
              <a:schemeClr val="bg1"/>
            </a:fgClr>
            <a:bgClr>
              <a:schemeClr val="bg1">
                <a:lumMod val="85000"/>
              </a:schemeClr>
            </a:bgClr>
          </a:pattFill>
        </p:spPr>
        <p:txBody>
          <a:bodyPr wrap="square">
            <a:noAutofit/>
          </a:bodyPr>
          <a:lstStyle/>
          <a:p>
            <a:endParaRPr lang="en-US"/>
          </a:p>
        </p:txBody>
      </p:sp>
    </p:spTree>
    <p:extLst>
      <p:ext uri="{BB962C8B-B14F-4D97-AF65-F5344CB8AC3E}">
        <p14:creationId xmlns:p14="http://schemas.microsoft.com/office/powerpoint/2010/main" val="123309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0DC36FBF-6F0C-40BA-B3E8-3C594DD310A4}"/>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Rectangle 13">
            <a:hlinkClick r:id="rId2"/>
            <a:extLst>
              <a:ext uri="{FF2B5EF4-FFF2-40B4-BE49-F238E27FC236}">
                <a16:creationId xmlns:a16="http://schemas.microsoft.com/office/drawing/2014/main" id="{77F522A0-EB41-4AF4-B149-687A08ACA62A}"/>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grpSp>
        <p:nvGrpSpPr>
          <p:cNvPr id="20" name="Group 19">
            <a:extLst>
              <a:ext uri="{FF2B5EF4-FFF2-40B4-BE49-F238E27FC236}">
                <a16:creationId xmlns:a16="http://schemas.microsoft.com/office/drawing/2014/main" id="{93DA5858-7A34-4AD2-A4F9-002718D18FA6}"/>
              </a:ext>
            </a:extLst>
          </p:cNvPr>
          <p:cNvGrpSpPr/>
          <p:nvPr userDrawn="1"/>
        </p:nvGrpSpPr>
        <p:grpSpPr>
          <a:xfrm>
            <a:off x="474709" y="420355"/>
            <a:ext cx="51266" cy="575008"/>
            <a:chOff x="447517" y="840709"/>
            <a:chExt cx="102546" cy="1150016"/>
          </a:xfrm>
          <a:solidFill>
            <a:srgbClr val="F22A34"/>
          </a:solidFill>
        </p:grpSpPr>
        <p:sp>
          <p:nvSpPr>
            <p:cNvPr id="21" name="Oval 28">
              <a:extLst>
                <a:ext uri="{FF2B5EF4-FFF2-40B4-BE49-F238E27FC236}">
                  <a16:creationId xmlns:a16="http://schemas.microsoft.com/office/drawing/2014/main" id="{4B59F3F2-F3EA-4B98-838F-7B734B3838AC}"/>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FC2772EA-7076-4382-AFAF-C15847B18F34}"/>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3" name="Oval 22">
              <a:extLst>
                <a:ext uri="{FF2B5EF4-FFF2-40B4-BE49-F238E27FC236}">
                  <a16:creationId xmlns:a16="http://schemas.microsoft.com/office/drawing/2014/main" id="{2E933904-1624-43D5-A5A3-3353ED49C50F}"/>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4" name="Oval 23">
              <a:extLst>
                <a:ext uri="{FF2B5EF4-FFF2-40B4-BE49-F238E27FC236}">
                  <a16:creationId xmlns:a16="http://schemas.microsoft.com/office/drawing/2014/main" id="{4B012E6E-9D7B-4AB9-8B4E-EF5F889BB0C9}"/>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5" name="Group 24">
            <a:extLst>
              <a:ext uri="{FF2B5EF4-FFF2-40B4-BE49-F238E27FC236}">
                <a16:creationId xmlns:a16="http://schemas.microsoft.com/office/drawing/2014/main" id="{F984F741-9D12-4FA7-B5D7-40CD87C5BD8E}"/>
              </a:ext>
            </a:extLst>
          </p:cNvPr>
          <p:cNvGrpSpPr/>
          <p:nvPr userDrawn="1"/>
        </p:nvGrpSpPr>
        <p:grpSpPr>
          <a:xfrm>
            <a:off x="11832638" y="6017187"/>
            <a:ext cx="51266" cy="575008"/>
            <a:chOff x="447517" y="840709"/>
            <a:chExt cx="102546" cy="1150016"/>
          </a:xfrm>
          <a:solidFill>
            <a:schemeClr val="tx1"/>
          </a:solidFill>
        </p:grpSpPr>
        <p:sp>
          <p:nvSpPr>
            <p:cNvPr id="26" name="Oval 28">
              <a:extLst>
                <a:ext uri="{FF2B5EF4-FFF2-40B4-BE49-F238E27FC236}">
                  <a16:creationId xmlns:a16="http://schemas.microsoft.com/office/drawing/2014/main" id="{DF21D936-2DF5-42CD-9F80-34508F7F76F0}"/>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3FFF6298-C089-4D04-A355-FCDA3A549F0B}"/>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7993FFC8-D6F8-43D9-A174-178883D5B06B}"/>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9" name="Oval 28">
              <a:extLst>
                <a:ext uri="{FF2B5EF4-FFF2-40B4-BE49-F238E27FC236}">
                  <a16:creationId xmlns:a16="http://schemas.microsoft.com/office/drawing/2014/main" id="{046D2175-A01F-446E-B30B-A0A5820F4C59}"/>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3" name="Picture Placeholder 32">
            <a:extLst>
              <a:ext uri="{FF2B5EF4-FFF2-40B4-BE49-F238E27FC236}">
                <a16:creationId xmlns:a16="http://schemas.microsoft.com/office/drawing/2014/main" id="{8B8D9FE0-2BB0-4951-87E4-EC751C0312CD}"/>
              </a:ext>
            </a:extLst>
          </p:cNvPr>
          <p:cNvSpPr>
            <a:spLocks noGrp="1"/>
          </p:cNvSpPr>
          <p:nvPr>
            <p:ph type="pic" sz="quarter" idx="10"/>
          </p:nvPr>
        </p:nvSpPr>
        <p:spPr>
          <a:xfrm>
            <a:off x="1010313" y="647700"/>
            <a:ext cx="5085687" cy="5524500"/>
          </a:xfrm>
          <a:custGeom>
            <a:avLst/>
            <a:gdLst>
              <a:gd name="connsiteX0" fmla="*/ 0 w 10172699"/>
              <a:gd name="connsiteY0" fmla="*/ 0 h 11049000"/>
              <a:gd name="connsiteX1" fmla="*/ 10172699 w 10172699"/>
              <a:gd name="connsiteY1" fmla="*/ 0 h 11049000"/>
              <a:gd name="connsiteX2" fmla="*/ 10172699 w 10172699"/>
              <a:gd name="connsiteY2" fmla="*/ 11049000 h 11049000"/>
              <a:gd name="connsiteX3" fmla="*/ 0 w 10172699"/>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10172699" h="11049000">
                <a:moveTo>
                  <a:pt x="0" y="0"/>
                </a:moveTo>
                <a:lnTo>
                  <a:pt x="10172699" y="0"/>
                </a:lnTo>
                <a:lnTo>
                  <a:pt x="10172699" y="11049000"/>
                </a:lnTo>
                <a:lnTo>
                  <a:pt x="0" y="11049000"/>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35" name="Picture Placeholder 34">
            <a:extLst>
              <a:ext uri="{FF2B5EF4-FFF2-40B4-BE49-F238E27FC236}">
                <a16:creationId xmlns:a16="http://schemas.microsoft.com/office/drawing/2014/main" id="{A70CBB4C-B5B4-4660-817C-385F23628B9D}"/>
              </a:ext>
            </a:extLst>
          </p:cNvPr>
          <p:cNvSpPr>
            <a:spLocks noGrp="1"/>
          </p:cNvSpPr>
          <p:nvPr>
            <p:ph type="pic" sz="quarter" idx="11"/>
          </p:nvPr>
        </p:nvSpPr>
        <p:spPr>
          <a:xfrm>
            <a:off x="6096000" y="647700"/>
            <a:ext cx="5428543" cy="5524500"/>
          </a:xfrm>
          <a:custGeom>
            <a:avLst/>
            <a:gdLst>
              <a:gd name="connsiteX0" fmla="*/ 0 w 10858500"/>
              <a:gd name="connsiteY0" fmla="*/ 0 h 11049000"/>
              <a:gd name="connsiteX1" fmla="*/ 10858500 w 10858500"/>
              <a:gd name="connsiteY1" fmla="*/ 0 h 11049000"/>
              <a:gd name="connsiteX2" fmla="*/ 10858500 w 10858500"/>
              <a:gd name="connsiteY2" fmla="*/ 11049000 h 11049000"/>
              <a:gd name="connsiteX3" fmla="*/ 0 w 1085850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10858500" h="11049000">
                <a:moveTo>
                  <a:pt x="0" y="0"/>
                </a:moveTo>
                <a:lnTo>
                  <a:pt x="10858500" y="0"/>
                </a:lnTo>
                <a:lnTo>
                  <a:pt x="10858500" y="11049000"/>
                </a:lnTo>
                <a:lnTo>
                  <a:pt x="0" y="11049000"/>
                </a:lnTo>
                <a:close/>
              </a:path>
            </a:pathLst>
          </a:custGeom>
          <a:pattFill prst="pct60">
            <a:fgClr>
              <a:schemeClr val="bg1"/>
            </a:fgClr>
            <a:bgClr>
              <a:schemeClr val="bg1">
                <a:lumMod val="85000"/>
              </a:schemeClr>
            </a:bgClr>
          </a:pattFill>
        </p:spPr>
        <p:txBody>
          <a:bodyPr wrap="square">
            <a:noAutofit/>
          </a:bodyPr>
          <a:lstStyle/>
          <a:p>
            <a:endParaRPr lang="en-US"/>
          </a:p>
        </p:txBody>
      </p:sp>
    </p:spTree>
    <p:extLst>
      <p:ext uri="{BB962C8B-B14F-4D97-AF65-F5344CB8AC3E}">
        <p14:creationId xmlns:p14="http://schemas.microsoft.com/office/powerpoint/2010/main" val="101880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1000" fill="hold"/>
                                        <p:tgtEl>
                                          <p:spTgt spid="35"/>
                                        </p:tgtEl>
                                        <p:attrNameLst>
                                          <p:attrName>ppt_x</p:attrName>
                                        </p:attrNameLst>
                                      </p:cBhvr>
                                      <p:tavLst>
                                        <p:tav tm="0">
                                          <p:val>
                                            <p:strVal val="#ppt_x"/>
                                          </p:val>
                                        </p:tav>
                                        <p:tav tm="100000">
                                          <p:val>
                                            <p:strVal val="#ppt_x"/>
                                          </p:val>
                                        </p:tav>
                                      </p:tavLst>
                                    </p:anim>
                                    <p:anim calcmode="lin" valueType="num">
                                      <p:cBhvr additive="base">
                                        <p:cTn id="12" dur="10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E47345A2-0CEC-4F82-A8E5-F307F9F3ED73}"/>
              </a:ext>
            </a:extLst>
          </p:cNvPr>
          <p:cNvSpPr>
            <a:spLocks noGrp="1"/>
          </p:cNvSpPr>
          <p:nvPr>
            <p:ph type="pic" sz="quarter" idx="10"/>
          </p:nvPr>
        </p:nvSpPr>
        <p:spPr>
          <a:xfrm>
            <a:off x="1010312" y="647700"/>
            <a:ext cx="10514231" cy="5524500"/>
          </a:xfrm>
          <a:custGeom>
            <a:avLst/>
            <a:gdLst>
              <a:gd name="connsiteX0" fmla="*/ 0 w 21031200"/>
              <a:gd name="connsiteY0" fmla="*/ 0 h 11049000"/>
              <a:gd name="connsiteX1" fmla="*/ 5086349 w 21031200"/>
              <a:gd name="connsiteY1" fmla="*/ 0 h 11049000"/>
              <a:gd name="connsiteX2" fmla="*/ 10172699 w 21031200"/>
              <a:gd name="connsiteY2" fmla="*/ 0 h 11049000"/>
              <a:gd name="connsiteX3" fmla="*/ 21031200 w 21031200"/>
              <a:gd name="connsiteY3" fmla="*/ 0 h 11049000"/>
              <a:gd name="connsiteX4" fmla="*/ 21031200 w 21031200"/>
              <a:gd name="connsiteY4" fmla="*/ 11049000 h 11049000"/>
              <a:gd name="connsiteX5" fmla="*/ 10172699 w 21031200"/>
              <a:gd name="connsiteY5" fmla="*/ 11049000 h 11049000"/>
              <a:gd name="connsiteX6" fmla="*/ 5086349 w 21031200"/>
              <a:gd name="connsiteY6" fmla="*/ 11049000 h 11049000"/>
              <a:gd name="connsiteX7" fmla="*/ 0 w 21031200"/>
              <a:gd name="connsiteY7" fmla="*/ 11049000 h 1104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31200" h="11049000">
                <a:moveTo>
                  <a:pt x="0" y="0"/>
                </a:moveTo>
                <a:lnTo>
                  <a:pt x="5086349" y="0"/>
                </a:lnTo>
                <a:lnTo>
                  <a:pt x="10172699" y="0"/>
                </a:lnTo>
                <a:lnTo>
                  <a:pt x="21031200" y="0"/>
                </a:lnTo>
                <a:lnTo>
                  <a:pt x="21031200" y="11049000"/>
                </a:lnTo>
                <a:lnTo>
                  <a:pt x="10172699" y="11049000"/>
                </a:lnTo>
                <a:lnTo>
                  <a:pt x="5086349" y="11049000"/>
                </a:lnTo>
                <a:lnTo>
                  <a:pt x="0" y="11049000"/>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3" name="TextBox 2">
            <a:extLst>
              <a:ext uri="{FF2B5EF4-FFF2-40B4-BE49-F238E27FC236}">
                <a16:creationId xmlns:a16="http://schemas.microsoft.com/office/drawing/2014/main" id="{6BBF8918-D2B2-4098-A9B2-3C2A3FFFD6D4}"/>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4" name="Rectangle 3">
            <a:extLst>
              <a:ext uri="{FF2B5EF4-FFF2-40B4-BE49-F238E27FC236}">
                <a16:creationId xmlns:a16="http://schemas.microsoft.com/office/drawing/2014/main" id="{0DC36FBF-6F0C-40BA-B3E8-3C594DD310A4}"/>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C1BB18BA-CB9F-432A-AE18-94F2564A8D0A}"/>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CD0E7E3A-F92B-4D44-B6B5-FD19B44A91F8}"/>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Rectangle: Rounded Corners 7">
            <a:extLst>
              <a:ext uri="{FF2B5EF4-FFF2-40B4-BE49-F238E27FC236}">
                <a16:creationId xmlns:a16="http://schemas.microsoft.com/office/drawing/2014/main" id="{3D869AB8-B7C5-46EB-9863-6380FD6D37BB}"/>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ectangle: Rounded Corners 8">
            <a:extLst>
              <a:ext uri="{FF2B5EF4-FFF2-40B4-BE49-F238E27FC236}">
                <a16:creationId xmlns:a16="http://schemas.microsoft.com/office/drawing/2014/main" id="{B195951E-0474-440B-9ECD-0F1278B5FE8D}"/>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Slide Number Placeholder 5">
            <a:extLst>
              <a:ext uri="{FF2B5EF4-FFF2-40B4-BE49-F238E27FC236}">
                <a16:creationId xmlns:a16="http://schemas.microsoft.com/office/drawing/2014/main" id="{84D257D4-322D-406D-B5A5-1FFEDAD37365}"/>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11" name="Rectangle 10">
            <a:hlinkClick r:id="rId2"/>
            <a:extLst>
              <a:ext uri="{FF2B5EF4-FFF2-40B4-BE49-F238E27FC236}">
                <a16:creationId xmlns:a16="http://schemas.microsoft.com/office/drawing/2014/main" id="{51105DBC-013F-48E9-96C1-CF408FE37568}"/>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B75D3996-A0A2-4C44-BB42-3DA5057607DA}"/>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Freeform 6">
            <a:extLst>
              <a:ext uri="{FF2B5EF4-FFF2-40B4-BE49-F238E27FC236}">
                <a16:creationId xmlns:a16="http://schemas.microsoft.com/office/drawing/2014/main" id="{69425F75-6308-4FCE-AE9C-7E19BB1116DC}"/>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Rectangle 13">
            <a:hlinkClick r:id="rId3"/>
            <a:extLst>
              <a:ext uri="{FF2B5EF4-FFF2-40B4-BE49-F238E27FC236}">
                <a16:creationId xmlns:a16="http://schemas.microsoft.com/office/drawing/2014/main" id="{77F522A0-EB41-4AF4-B149-687A08ACA62A}"/>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5" name="Freeform 7">
            <a:extLst>
              <a:ext uri="{FF2B5EF4-FFF2-40B4-BE49-F238E27FC236}">
                <a16:creationId xmlns:a16="http://schemas.microsoft.com/office/drawing/2014/main" id="{E8FE7A0A-B891-47A9-A54B-2D86E67CFB65}"/>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6" name="Oval 15">
            <a:extLst>
              <a:ext uri="{FF2B5EF4-FFF2-40B4-BE49-F238E27FC236}">
                <a16:creationId xmlns:a16="http://schemas.microsoft.com/office/drawing/2014/main" id="{B94ED65A-AE7B-46C7-8F16-591B9A186AA5}"/>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hlinkClick r:id="rId4"/>
            <a:extLst>
              <a:ext uri="{FF2B5EF4-FFF2-40B4-BE49-F238E27FC236}">
                <a16:creationId xmlns:a16="http://schemas.microsoft.com/office/drawing/2014/main" id="{C7CA819F-B600-47C8-89C4-71B6A40CCB63}"/>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8" name="Freeform 8">
            <a:extLst>
              <a:ext uri="{FF2B5EF4-FFF2-40B4-BE49-F238E27FC236}">
                <a16:creationId xmlns:a16="http://schemas.microsoft.com/office/drawing/2014/main" id="{753ED2FB-4450-4B7D-88CE-2A0D20C753E1}"/>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9" name="Oval 18">
            <a:extLst>
              <a:ext uri="{FF2B5EF4-FFF2-40B4-BE49-F238E27FC236}">
                <a16:creationId xmlns:a16="http://schemas.microsoft.com/office/drawing/2014/main" id="{1273D975-32DE-4EF2-A8CF-3B966306C9B3}"/>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 name="Group 19">
            <a:extLst>
              <a:ext uri="{FF2B5EF4-FFF2-40B4-BE49-F238E27FC236}">
                <a16:creationId xmlns:a16="http://schemas.microsoft.com/office/drawing/2014/main" id="{93DA5858-7A34-4AD2-A4F9-002718D18FA6}"/>
              </a:ext>
            </a:extLst>
          </p:cNvPr>
          <p:cNvGrpSpPr/>
          <p:nvPr userDrawn="1"/>
        </p:nvGrpSpPr>
        <p:grpSpPr>
          <a:xfrm>
            <a:off x="474709" y="420355"/>
            <a:ext cx="51266" cy="575008"/>
            <a:chOff x="447517" y="840709"/>
            <a:chExt cx="102546" cy="1150016"/>
          </a:xfrm>
        </p:grpSpPr>
        <p:sp>
          <p:nvSpPr>
            <p:cNvPr id="21" name="Oval 28">
              <a:extLst>
                <a:ext uri="{FF2B5EF4-FFF2-40B4-BE49-F238E27FC236}">
                  <a16:creationId xmlns:a16="http://schemas.microsoft.com/office/drawing/2014/main" id="{4B59F3F2-F3EA-4B98-838F-7B734B3838AC}"/>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FC2772EA-7076-4382-AFAF-C15847B18F34}"/>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3" name="Oval 22">
              <a:extLst>
                <a:ext uri="{FF2B5EF4-FFF2-40B4-BE49-F238E27FC236}">
                  <a16:creationId xmlns:a16="http://schemas.microsoft.com/office/drawing/2014/main" id="{2E933904-1624-43D5-A5A3-3353ED49C50F}"/>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4" name="Oval 23">
              <a:extLst>
                <a:ext uri="{FF2B5EF4-FFF2-40B4-BE49-F238E27FC236}">
                  <a16:creationId xmlns:a16="http://schemas.microsoft.com/office/drawing/2014/main" id="{4B012E6E-9D7B-4AB9-8B4E-EF5F889BB0C9}"/>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5" name="Group 24">
            <a:extLst>
              <a:ext uri="{FF2B5EF4-FFF2-40B4-BE49-F238E27FC236}">
                <a16:creationId xmlns:a16="http://schemas.microsoft.com/office/drawing/2014/main" id="{F984F741-9D12-4FA7-B5D7-40CD87C5BD8E}"/>
              </a:ext>
            </a:extLst>
          </p:cNvPr>
          <p:cNvGrpSpPr/>
          <p:nvPr userDrawn="1"/>
        </p:nvGrpSpPr>
        <p:grpSpPr>
          <a:xfrm>
            <a:off x="11832638" y="6017187"/>
            <a:ext cx="51266" cy="575008"/>
            <a:chOff x="447517" y="840709"/>
            <a:chExt cx="102546" cy="1150016"/>
          </a:xfrm>
          <a:solidFill>
            <a:schemeClr val="bg1">
              <a:lumMod val="65000"/>
            </a:schemeClr>
          </a:solidFill>
        </p:grpSpPr>
        <p:sp>
          <p:nvSpPr>
            <p:cNvPr id="26" name="Oval 28">
              <a:extLst>
                <a:ext uri="{FF2B5EF4-FFF2-40B4-BE49-F238E27FC236}">
                  <a16:creationId xmlns:a16="http://schemas.microsoft.com/office/drawing/2014/main" id="{DF21D936-2DF5-42CD-9F80-34508F7F76F0}"/>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3FFF6298-C089-4D04-A355-FCDA3A549F0B}"/>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7993FFC8-D6F8-43D9-A174-178883D5B06B}"/>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9" name="Oval 28">
              <a:extLst>
                <a:ext uri="{FF2B5EF4-FFF2-40B4-BE49-F238E27FC236}">
                  <a16:creationId xmlns:a16="http://schemas.microsoft.com/office/drawing/2014/main" id="{046D2175-A01F-446E-B30B-A0A5820F4C59}"/>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302166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 calcmode="lin" valueType="num">
                                      <p:cBhvr>
                                        <p:cTn id="27" dur="500" fill="hold"/>
                                        <p:tgtEl>
                                          <p:spTgt spid="9"/>
                                        </p:tgtEl>
                                        <p:attrNameLst>
                                          <p:attrName>style.rotation</p:attrName>
                                        </p:attrNameLst>
                                      </p:cBhvr>
                                      <p:tavLst>
                                        <p:tav tm="0">
                                          <p:val>
                                            <p:fltVal val="360"/>
                                          </p:val>
                                        </p:tav>
                                        <p:tav tm="100000">
                                          <p:val>
                                            <p:fltVal val="0"/>
                                          </p:val>
                                        </p:tav>
                                      </p:tavLst>
                                    </p:anim>
                                    <p:animEffect transition="in" filter="fade">
                                      <p:cBhvr>
                                        <p:cTn id="28" dur="500"/>
                                        <p:tgtEl>
                                          <p:spTgt spid="9"/>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6"/>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7"/>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8"/>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9"/>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1000" fill="hold"/>
                                        <p:tgtEl>
                                          <p:spTgt spid="3"/>
                                        </p:tgtEl>
                                        <p:attrNameLst>
                                          <p:attrName>ppt_x</p:attrName>
                                        </p:attrNameLst>
                                      </p:cBhvr>
                                      <p:tavLst>
                                        <p:tav tm="0">
                                          <p:val>
                                            <p:strVal val="#ppt_x"/>
                                          </p:val>
                                        </p:tav>
                                        <p:tav tm="100000">
                                          <p:val>
                                            <p:strVal val="#ppt_x"/>
                                          </p:val>
                                        </p:tav>
                                      </p:tavLst>
                                    </p:anim>
                                    <p:anim calcmode="lin" valueType="num">
                                      <p:cBhvr additive="base">
                                        <p:cTn id="40" dur="1000" fill="hold"/>
                                        <p:tgtEl>
                                          <p:spTgt spid="3"/>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 calcmode="lin" valueType="num">
                                      <p:cBhvr>
                                        <p:cTn id="45" dur="500" fill="hold"/>
                                        <p:tgtEl>
                                          <p:spTgt spid="19"/>
                                        </p:tgtEl>
                                        <p:attrNameLst>
                                          <p:attrName>style.rotation</p:attrName>
                                        </p:attrNameLst>
                                      </p:cBhvr>
                                      <p:tavLst>
                                        <p:tav tm="0">
                                          <p:val>
                                            <p:fltVal val="360"/>
                                          </p:val>
                                        </p:tav>
                                        <p:tav tm="100000">
                                          <p:val>
                                            <p:fltVal val="0"/>
                                          </p:val>
                                        </p:tav>
                                      </p:tavLst>
                                    </p:anim>
                                    <p:animEffect transition="in" filter="fade">
                                      <p:cBhvr>
                                        <p:cTn id="46" dur="500"/>
                                        <p:tgtEl>
                                          <p:spTgt spid="19"/>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 calcmode="lin" valueType="num">
                                      <p:cBhvr>
                                        <p:cTn id="51" dur="500" fill="hold"/>
                                        <p:tgtEl>
                                          <p:spTgt spid="18"/>
                                        </p:tgtEl>
                                        <p:attrNameLst>
                                          <p:attrName>style.rotation</p:attrName>
                                        </p:attrNameLst>
                                      </p:cBhvr>
                                      <p:tavLst>
                                        <p:tav tm="0">
                                          <p:val>
                                            <p:fltVal val="360"/>
                                          </p:val>
                                        </p:tav>
                                        <p:tav tm="100000">
                                          <p:val>
                                            <p:fltVal val="0"/>
                                          </p:val>
                                        </p:tav>
                                      </p:tavLst>
                                    </p:anim>
                                    <p:animEffect transition="in" filter="fade">
                                      <p:cBhvr>
                                        <p:cTn id="52" dur="500"/>
                                        <p:tgtEl>
                                          <p:spTgt spid="18"/>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 calcmode="lin" valueType="num">
                                      <p:cBhvr>
                                        <p:cTn id="57" dur="500" fill="hold"/>
                                        <p:tgtEl>
                                          <p:spTgt spid="12"/>
                                        </p:tgtEl>
                                        <p:attrNameLst>
                                          <p:attrName>style.rotation</p:attrName>
                                        </p:attrNameLst>
                                      </p:cBhvr>
                                      <p:tavLst>
                                        <p:tav tm="0">
                                          <p:val>
                                            <p:fltVal val="360"/>
                                          </p:val>
                                        </p:tav>
                                        <p:tav tm="100000">
                                          <p:val>
                                            <p:fltVal val="0"/>
                                          </p:val>
                                        </p:tav>
                                      </p:tavLst>
                                    </p:anim>
                                    <p:animEffect transition="in" filter="fade">
                                      <p:cBhvr>
                                        <p:cTn id="58" dur="500"/>
                                        <p:tgtEl>
                                          <p:spTgt spid="12"/>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 calcmode="lin" valueType="num">
                                      <p:cBhvr>
                                        <p:cTn id="63" dur="500" fill="hold"/>
                                        <p:tgtEl>
                                          <p:spTgt spid="13"/>
                                        </p:tgtEl>
                                        <p:attrNameLst>
                                          <p:attrName>style.rotation</p:attrName>
                                        </p:attrNameLst>
                                      </p:cBhvr>
                                      <p:tavLst>
                                        <p:tav tm="0">
                                          <p:val>
                                            <p:fltVal val="360"/>
                                          </p:val>
                                        </p:tav>
                                        <p:tav tm="100000">
                                          <p:val>
                                            <p:fltVal val="0"/>
                                          </p:val>
                                        </p:tav>
                                      </p:tavLst>
                                    </p:anim>
                                    <p:animEffect transition="in" filter="fade">
                                      <p:cBhvr>
                                        <p:cTn id="64" dur="500"/>
                                        <p:tgtEl>
                                          <p:spTgt spid="13"/>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 calcmode="lin" valueType="num">
                                      <p:cBhvr>
                                        <p:cTn id="69" dur="500" fill="hold"/>
                                        <p:tgtEl>
                                          <p:spTgt spid="16"/>
                                        </p:tgtEl>
                                        <p:attrNameLst>
                                          <p:attrName>style.rotation</p:attrName>
                                        </p:attrNameLst>
                                      </p:cBhvr>
                                      <p:tavLst>
                                        <p:tav tm="0">
                                          <p:val>
                                            <p:fltVal val="360"/>
                                          </p:val>
                                        </p:tav>
                                        <p:tav tm="100000">
                                          <p:val>
                                            <p:fltVal val="0"/>
                                          </p:val>
                                        </p:tav>
                                      </p:tavLst>
                                    </p:anim>
                                    <p:animEffect transition="in" filter="fade">
                                      <p:cBhvr>
                                        <p:cTn id="70" dur="500"/>
                                        <p:tgtEl>
                                          <p:spTgt spid="16"/>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 calcmode="lin" valueType="num">
                                      <p:cBhvr>
                                        <p:cTn id="75" dur="500" fill="hold"/>
                                        <p:tgtEl>
                                          <p:spTgt spid="15"/>
                                        </p:tgtEl>
                                        <p:attrNameLst>
                                          <p:attrName>style.rotation</p:attrName>
                                        </p:attrNameLst>
                                      </p:cBhvr>
                                      <p:tavLst>
                                        <p:tav tm="0">
                                          <p:val>
                                            <p:fltVal val="360"/>
                                          </p:val>
                                        </p:tav>
                                        <p:tav tm="100000">
                                          <p:val>
                                            <p:fltVal val="0"/>
                                          </p:val>
                                        </p:tav>
                                      </p:tavLst>
                                    </p:anim>
                                    <p:animEffect transition="in" filter="fade">
                                      <p:cBhvr>
                                        <p:cTn id="7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6" grpId="1" animBg="1"/>
      <p:bldP spid="7" grpId="0" animBg="1"/>
      <p:bldP spid="7" grpId="1" animBg="1"/>
      <p:bldP spid="8" grpId="0" animBg="1"/>
      <p:bldP spid="8" grpId="1" animBg="1"/>
      <p:bldP spid="9" grpId="0" animBg="1"/>
      <p:bldP spid="9" grpId="1" animBg="1"/>
      <p:bldP spid="12" grpId="0" animBg="1"/>
      <p:bldP spid="13" grpId="0" animBg="1"/>
      <p:bldP spid="15" grpId="0" animBg="1"/>
      <p:bldP spid="16" grpId="0" animBg="1"/>
      <p:bldP spid="18" grpId="0" animBg="1"/>
      <p:bldP spid="19"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12DB9995-D3FD-47E7-85B7-8BE236C57850}" type="datetimeFigureOut">
              <a:rPr lang="el-GR" smtClean="0"/>
              <a:pPr/>
              <a:t>12/7/2022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F58A05F-F170-4C59-A096-5511605FD6FD}" type="slidenum">
              <a:rPr lang="el-GR" smtClean="0"/>
              <a:pPr/>
              <a:t>‹#›</a:t>
            </a:fld>
            <a:endParaRPr lang="el-GR"/>
          </a:p>
        </p:txBody>
      </p:sp>
    </p:spTree>
    <p:extLst>
      <p:ext uri="{BB962C8B-B14F-4D97-AF65-F5344CB8AC3E}">
        <p14:creationId xmlns:p14="http://schemas.microsoft.com/office/powerpoint/2010/main" val="31723521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B03B5E-7A8A-49D7-9265-9CDA8E428428}"/>
              </a:ext>
            </a:extLst>
          </p:cNvPr>
          <p:cNvSpPr/>
          <p:nvPr userDrawn="1"/>
        </p:nvSpPr>
        <p:spPr>
          <a:xfrm>
            <a:off x="-1" y="0"/>
            <a:ext cx="6096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TextBox 2">
            <a:extLst>
              <a:ext uri="{FF2B5EF4-FFF2-40B4-BE49-F238E27FC236}">
                <a16:creationId xmlns:a16="http://schemas.microsoft.com/office/drawing/2014/main" id="{098DF522-60BC-483B-B087-3B9BBD282768}"/>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rgbClr val="FFFFFF"/>
                </a:solidFill>
                <a:latin typeface="+mj-lt"/>
              </a:rPr>
              <a:t>Nova</a:t>
            </a:r>
            <a:r>
              <a:rPr lang="en-US" sz="1000">
                <a:solidFill>
                  <a:srgbClr val="FFFFFF"/>
                </a:solidFill>
              </a:rPr>
              <a:t> presentation to DesignTuts team</a:t>
            </a:r>
          </a:p>
        </p:txBody>
      </p:sp>
      <p:sp>
        <p:nvSpPr>
          <p:cNvPr id="4" name="Rectangle 3">
            <a:extLst>
              <a:ext uri="{FF2B5EF4-FFF2-40B4-BE49-F238E27FC236}">
                <a16:creationId xmlns:a16="http://schemas.microsoft.com/office/drawing/2014/main" id="{28F513F8-62B0-4C39-BE54-9B6E4DE00C50}"/>
              </a:ext>
            </a:extLst>
          </p:cNvPr>
          <p:cNvSpPr/>
          <p:nvPr userDrawn="1"/>
        </p:nvSpPr>
        <p:spPr>
          <a:xfrm rot="5400000">
            <a:off x="-598178" y="5369276"/>
            <a:ext cx="2086902" cy="8905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AFAE05FA-1FA6-4D0B-B469-9490080CE717}"/>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07BB0E89-1914-465F-8524-3754E03461B1}"/>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Rectangle: Rounded Corners 7">
            <a:extLst>
              <a:ext uri="{FF2B5EF4-FFF2-40B4-BE49-F238E27FC236}">
                <a16:creationId xmlns:a16="http://schemas.microsoft.com/office/drawing/2014/main" id="{E8FBE87C-0B99-4BE7-9F10-605160968CAD}"/>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ectangle: Rounded Corners 8">
            <a:extLst>
              <a:ext uri="{FF2B5EF4-FFF2-40B4-BE49-F238E27FC236}">
                <a16:creationId xmlns:a16="http://schemas.microsoft.com/office/drawing/2014/main" id="{C71F4E1F-07CE-4E42-A9E4-572ADEF59A3B}"/>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Slide Number Placeholder 5">
            <a:extLst>
              <a:ext uri="{FF2B5EF4-FFF2-40B4-BE49-F238E27FC236}">
                <a16:creationId xmlns:a16="http://schemas.microsoft.com/office/drawing/2014/main" id="{27D21F9C-EDA4-4FF7-8A8A-B999D76DF4FF}"/>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11" name="Rectangle 10">
            <a:hlinkClick r:id="rId2"/>
            <a:extLst>
              <a:ext uri="{FF2B5EF4-FFF2-40B4-BE49-F238E27FC236}">
                <a16:creationId xmlns:a16="http://schemas.microsoft.com/office/drawing/2014/main" id="{91FA431A-A4B8-47F1-8216-347B2D01544B}"/>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5C593FD6-EDD4-44C1-8F2D-CBC1614AD707}"/>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Freeform 6">
            <a:extLst>
              <a:ext uri="{FF2B5EF4-FFF2-40B4-BE49-F238E27FC236}">
                <a16:creationId xmlns:a16="http://schemas.microsoft.com/office/drawing/2014/main" id="{F51747C3-085C-41B2-B47C-14159F3CFE45}"/>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Rectangle 13">
            <a:hlinkClick r:id="rId3"/>
            <a:extLst>
              <a:ext uri="{FF2B5EF4-FFF2-40B4-BE49-F238E27FC236}">
                <a16:creationId xmlns:a16="http://schemas.microsoft.com/office/drawing/2014/main" id="{04AAD595-61F9-43BD-B94A-1B1D03DFA33C}"/>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5" name="Freeform 7">
            <a:extLst>
              <a:ext uri="{FF2B5EF4-FFF2-40B4-BE49-F238E27FC236}">
                <a16:creationId xmlns:a16="http://schemas.microsoft.com/office/drawing/2014/main" id="{10D8F6F9-FC6B-4495-82A4-A2DE9AAF5E3F}"/>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6" name="Oval 15">
            <a:extLst>
              <a:ext uri="{FF2B5EF4-FFF2-40B4-BE49-F238E27FC236}">
                <a16:creationId xmlns:a16="http://schemas.microsoft.com/office/drawing/2014/main" id="{AD03B100-C04E-4ABA-9547-E65EACD46931}"/>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hlinkClick r:id="rId4"/>
            <a:extLst>
              <a:ext uri="{FF2B5EF4-FFF2-40B4-BE49-F238E27FC236}">
                <a16:creationId xmlns:a16="http://schemas.microsoft.com/office/drawing/2014/main" id="{53364C5B-C27F-4E31-9884-36E1699C8F41}"/>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8" name="Freeform 8">
            <a:extLst>
              <a:ext uri="{FF2B5EF4-FFF2-40B4-BE49-F238E27FC236}">
                <a16:creationId xmlns:a16="http://schemas.microsoft.com/office/drawing/2014/main" id="{2979D9CB-EB34-420D-8E1C-727B60364C0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9" name="Oval 18">
            <a:extLst>
              <a:ext uri="{FF2B5EF4-FFF2-40B4-BE49-F238E27FC236}">
                <a16:creationId xmlns:a16="http://schemas.microsoft.com/office/drawing/2014/main" id="{5DDAE170-394B-4AF6-AF8E-52B6676B30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 name="Group 19">
            <a:extLst>
              <a:ext uri="{FF2B5EF4-FFF2-40B4-BE49-F238E27FC236}">
                <a16:creationId xmlns:a16="http://schemas.microsoft.com/office/drawing/2014/main" id="{A396038F-9998-47B2-ADE1-61CFF6A6CA13}"/>
              </a:ext>
            </a:extLst>
          </p:cNvPr>
          <p:cNvGrpSpPr/>
          <p:nvPr userDrawn="1"/>
        </p:nvGrpSpPr>
        <p:grpSpPr>
          <a:xfrm>
            <a:off x="474709" y="420355"/>
            <a:ext cx="51266" cy="575008"/>
            <a:chOff x="447517" y="840709"/>
            <a:chExt cx="102546" cy="1150016"/>
          </a:xfrm>
          <a:solidFill>
            <a:srgbClr val="FFFFFF"/>
          </a:solidFill>
        </p:grpSpPr>
        <p:sp>
          <p:nvSpPr>
            <p:cNvPr id="21" name="Oval 28">
              <a:extLst>
                <a:ext uri="{FF2B5EF4-FFF2-40B4-BE49-F238E27FC236}">
                  <a16:creationId xmlns:a16="http://schemas.microsoft.com/office/drawing/2014/main" id="{C271E034-A273-4F2E-8A2A-907858B649A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765D9FAA-32D8-48D6-A1E7-4EB640BE5BDF}"/>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3" name="Oval 22">
              <a:extLst>
                <a:ext uri="{FF2B5EF4-FFF2-40B4-BE49-F238E27FC236}">
                  <a16:creationId xmlns:a16="http://schemas.microsoft.com/office/drawing/2014/main" id="{418236E9-3E84-417E-91F5-73D63834C2FE}"/>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4" name="Oval 23">
              <a:extLst>
                <a:ext uri="{FF2B5EF4-FFF2-40B4-BE49-F238E27FC236}">
                  <a16:creationId xmlns:a16="http://schemas.microsoft.com/office/drawing/2014/main" id="{9360B121-8E23-48B3-815C-4CE870973510}"/>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5" name="Group 24">
            <a:extLst>
              <a:ext uri="{FF2B5EF4-FFF2-40B4-BE49-F238E27FC236}">
                <a16:creationId xmlns:a16="http://schemas.microsoft.com/office/drawing/2014/main" id="{53051F4E-3940-4C8A-B5DB-2C656B9E0242}"/>
              </a:ext>
            </a:extLst>
          </p:cNvPr>
          <p:cNvGrpSpPr/>
          <p:nvPr userDrawn="1"/>
        </p:nvGrpSpPr>
        <p:grpSpPr>
          <a:xfrm>
            <a:off x="11832638" y="6017187"/>
            <a:ext cx="51266" cy="575008"/>
            <a:chOff x="447517" y="840709"/>
            <a:chExt cx="102546" cy="1150016"/>
          </a:xfrm>
          <a:solidFill>
            <a:schemeClr val="bg1">
              <a:lumMod val="65000"/>
            </a:schemeClr>
          </a:solidFill>
        </p:grpSpPr>
        <p:sp>
          <p:nvSpPr>
            <p:cNvPr id="26" name="Oval 28">
              <a:extLst>
                <a:ext uri="{FF2B5EF4-FFF2-40B4-BE49-F238E27FC236}">
                  <a16:creationId xmlns:a16="http://schemas.microsoft.com/office/drawing/2014/main" id="{A5D292D4-F8F7-4CA4-9EF6-404A64C8385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24EA327-4547-4DA5-9ABD-1749D512DB64}"/>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B1F6993D-3056-46BA-8A10-535095C599F8}"/>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9" name="Oval 28">
              <a:extLst>
                <a:ext uri="{FF2B5EF4-FFF2-40B4-BE49-F238E27FC236}">
                  <a16:creationId xmlns:a16="http://schemas.microsoft.com/office/drawing/2014/main" id="{412210D6-95AD-4728-851A-766FD89C028C}"/>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4">
            <a:extLst>
              <a:ext uri="{FF2B5EF4-FFF2-40B4-BE49-F238E27FC236}">
                <a16:creationId xmlns:a16="http://schemas.microsoft.com/office/drawing/2014/main" id="{8A91E016-2CD7-4572-8F37-7B074847D7B1}"/>
              </a:ext>
            </a:extLst>
          </p:cNvPr>
          <p:cNvSpPr>
            <a:spLocks noGrp="1"/>
          </p:cNvSpPr>
          <p:nvPr>
            <p:ph type="pic" sz="quarter" idx="10"/>
          </p:nvPr>
        </p:nvSpPr>
        <p:spPr>
          <a:xfrm>
            <a:off x="6096000" y="0"/>
            <a:ext cx="5452036" cy="6858000"/>
          </a:xfrm>
          <a:custGeom>
            <a:avLst/>
            <a:gdLst>
              <a:gd name="connsiteX0" fmla="*/ 0 w 5086350"/>
              <a:gd name="connsiteY0" fmla="*/ 0 h 11049000"/>
              <a:gd name="connsiteX1" fmla="*/ 5086350 w 5086350"/>
              <a:gd name="connsiteY1" fmla="*/ 0 h 11049000"/>
              <a:gd name="connsiteX2" fmla="*/ 5086350 w 5086350"/>
              <a:gd name="connsiteY2" fmla="*/ 11049000 h 11049000"/>
              <a:gd name="connsiteX3" fmla="*/ 0 w 508635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5086350" h="11049000">
                <a:moveTo>
                  <a:pt x="0" y="0"/>
                </a:moveTo>
                <a:lnTo>
                  <a:pt x="5086350" y="0"/>
                </a:lnTo>
                <a:lnTo>
                  <a:pt x="5086350" y="11049000"/>
                </a:lnTo>
                <a:lnTo>
                  <a:pt x="0" y="11049000"/>
                </a:lnTo>
                <a:close/>
              </a:path>
            </a:pathLst>
          </a:custGeom>
          <a:pattFill prst="pct60">
            <a:fgClr>
              <a:schemeClr val="bg1"/>
            </a:fgClr>
            <a:bgClr>
              <a:schemeClr val="bg1">
                <a:lumMod val="85000"/>
              </a:schemeClr>
            </a:bgClr>
          </a:pattFill>
        </p:spPr>
        <p:txBody>
          <a:bodyPr wrap="square">
            <a:noAutofit/>
          </a:bodyPr>
          <a:lstStyle/>
          <a:p>
            <a:endParaRPr lang="en-US"/>
          </a:p>
        </p:txBody>
      </p:sp>
    </p:spTree>
    <p:extLst>
      <p:ext uri="{BB962C8B-B14F-4D97-AF65-F5344CB8AC3E}">
        <p14:creationId xmlns:p14="http://schemas.microsoft.com/office/powerpoint/2010/main" val="391215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 calcmode="lin" valueType="num">
                                      <p:cBhvr>
                                        <p:cTn id="27" dur="500" fill="hold"/>
                                        <p:tgtEl>
                                          <p:spTgt spid="9"/>
                                        </p:tgtEl>
                                        <p:attrNameLst>
                                          <p:attrName>style.rotation</p:attrName>
                                        </p:attrNameLst>
                                      </p:cBhvr>
                                      <p:tavLst>
                                        <p:tav tm="0">
                                          <p:val>
                                            <p:fltVal val="360"/>
                                          </p:val>
                                        </p:tav>
                                        <p:tav tm="100000">
                                          <p:val>
                                            <p:fltVal val="0"/>
                                          </p:val>
                                        </p:tav>
                                      </p:tavLst>
                                    </p:anim>
                                    <p:animEffect transition="in" filter="fade">
                                      <p:cBhvr>
                                        <p:cTn id="28" dur="500"/>
                                        <p:tgtEl>
                                          <p:spTgt spid="9"/>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6"/>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7"/>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8"/>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9"/>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1000" fill="hold"/>
                                        <p:tgtEl>
                                          <p:spTgt spid="3"/>
                                        </p:tgtEl>
                                        <p:attrNameLst>
                                          <p:attrName>ppt_x</p:attrName>
                                        </p:attrNameLst>
                                      </p:cBhvr>
                                      <p:tavLst>
                                        <p:tav tm="0">
                                          <p:val>
                                            <p:strVal val="#ppt_x"/>
                                          </p:val>
                                        </p:tav>
                                        <p:tav tm="100000">
                                          <p:val>
                                            <p:strVal val="#ppt_x"/>
                                          </p:val>
                                        </p:tav>
                                      </p:tavLst>
                                    </p:anim>
                                    <p:anim calcmode="lin" valueType="num">
                                      <p:cBhvr additive="base">
                                        <p:cTn id="40" dur="1000" fill="hold"/>
                                        <p:tgtEl>
                                          <p:spTgt spid="3"/>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 calcmode="lin" valueType="num">
                                      <p:cBhvr>
                                        <p:cTn id="45" dur="500" fill="hold"/>
                                        <p:tgtEl>
                                          <p:spTgt spid="19"/>
                                        </p:tgtEl>
                                        <p:attrNameLst>
                                          <p:attrName>style.rotation</p:attrName>
                                        </p:attrNameLst>
                                      </p:cBhvr>
                                      <p:tavLst>
                                        <p:tav tm="0">
                                          <p:val>
                                            <p:fltVal val="360"/>
                                          </p:val>
                                        </p:tav>
                                        <p:tav tm="100000">
                                          <p:val>
                                            <p:fltVal val="0"/>
                                          </p:val>
                                        </p:tav>
                                      </p:tavLst>
                                    </p:anim>
                                    <p:animEffect transition="in" filter="fade">
                                      <p:cBhvr>
                                        <p:cTn id="46" dur="500"/>
                                        <p:tgtEl>
                                          <p:spTgt spid="19"/>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 calcmode="lin" valueType="num">
                                      <p:cBhvr>
                                        <p:cTn id="51" dur="500" fill="hold"/>
                                        <p:tgtEl>
                                          <p:spTgt spid="18"/>
                                        </p:tgtEl>
                                        <p:attrNameLst>
                                          <p:attrName>style.rotation</p:attrName>
                                        </p:attrNameLst>
                                      </p:cBhvr>
                                      <p:tavLst>
                                        <p:tav tm="0">
                                          <p:val>
                                            <p:fltVal val="360"/>
                                          </p:val>
                                        </p:tav>
                                        <p:tav tm="100000">
                                          <p:val>
                                            <p:fltVal val="0"/>
                                          </p:val>
                                        </p:tav>
                                      </p:tavLst>
                                    </p:anim>
                                    <p:animEffect transition="in" filter="fade">
                                      <p:cBhvr>
                                        <p:cTn id="52" dur="500"/>
                                        <p:tgtEl>
                                          <p:spTgt spid="18"/>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 calcmode="lin" valueType="num">
                                      <p:cBhvr>
                                        <p:cTn id="57" dur="500" fill="hold"/>
                                        <p:tgtEl>
                                          <p:spTgt spid="12"/>
                                        </p:tgtEl>
                                        <p:attrNameLst>
                                          <p:attrName>style.rotation</p:attrName>
                                        </p:attrNameLst>
                                      </p:cBhvr>
                                      <p:tavLst>
                                        <p:tav tm="0">
                                          <p:val>
                                            <p:fltVal val="360"/>
                                          </p:val>
                                        </p:tav>
                                        <p:tav tm="100000">
                                          <p:val>
                                            <p:fltVal val="0"/>
                                          </p:val>
                                        </p:tav>
                                      </p:tavLst>
                                    </p:anim>
                                    <p:animEffect transition="in" filter="fade">
                                      <p:cBhvr>
                                        <p:cTn id="58" dur="500"/>
                                        <p:tgtEl>
                                          <p:spTgt spid="12"/>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 calcmode="lin" valueType="num">
                                      <p:cBhvr>
                                        <p:cTn id="63" dur="500" fill="hold"/>
                                        <p:tgtEl>
                                          <p:spTgt spid="13"/>
                                        </p:tgtEl>
                                        <p:attrNameLst>
                                          <p:attrName>style.rotation</p:attrName>
                                        </p:attrNameLst>
                                      </p:cBhvr>
                                      <p:tavLst>
                                        <p:tav tm="0">
                                          <p:val>
                                            <p:fltVal val="360"/>
                                          </p:val>
                                        </p:tav>
                                        <p:tav tm="100000">
                                          <p:val>
                                            <p:fltVal val="0"/>
                                          </p:val>
                                        </p:tav>
                                      </p:tavLst>
                                    </p:anim>
                                    <p:animEffect transition="in" filter="fade">
                                      <p:cBhvr>
                                        <p:cTn id="64" dur="500"/>
                                        <p:tgtEl>
                                          <p:spTgt spid="13"/>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 calcmode="lin" valueType="num">
                                      <p:cBhvr>
                                        <p:cTn id="69" dur="500" fill="hold"/>
                                        <p:tgtEl>
                                          <p:spTgt spid="16"/>
                                        </p:tgtEl>
                                        <p:attrNameLst>
                                          <p:attrName>style.rotation</p:attrName>
                                        </p:attrNameLst>
                                      </p:cBhvr>
                                      <p:tavLst>
                                        <p:tav tm="0">
                                          <p:val>
                                            <p:fltVal val="360"/>
                                          </p:val>
                                        </p:tav>
                                        <p:tav tm="100000">
                                          <p:val>
                                            <p:fltVal val="0"/>
                                          </p:val>
                                        </p:tav>
                                      </p:tavLst>
                                    </p:anim>
                                    <p:animEffect transition="in" filter="fade">
                                      <p:cBhvr>
                                        <p:cTn id="70" dur="500"/>
                                        <p:tgtEl>
                                          <p:spTgt spid="16"/>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 calcmode="lin" valueType="num">
                                      <p:cBhvr>
                                        <p:cTn id="75" dur="500" fill="hold"/>
                                        <p:tgtEl>
                                          <p:spTgt spid="15"/>
                                        </p:tgtEl>
                                        <p:attrNameLst>
                                          <p:attrName>style.rotation</p:attrName>
                                        </p:attrNameLst>
                                      </p:cBhvr>
                                      <p:tavLst>
                                        <p:tav tm="0">
                                          <p:val>
                                            <p:fltVal val="360"/>
                                          </p:val>
                                        </p:tav>
                                        <p:tav tm="100000">
                                          <p:val>
                                            <p:fltVal val="0"/>
                                          </p:val>
                                        </p:tav>
                                      </p:tavLst>
                                    </p:anim>
                                    <p:animEffect transition="in" filter="fade">
                                      <p:cBhvr>
                                        <p:cTn id="7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6" grpId="1" animBg="1"/>
      <p:bldP spid="7" grpId="0" animBg="1"/>
      <p:bldP spid="7" grpId="1" animBg="1"/>
      <p:bldP spid="8" grpId="0" animBg="1"/>
      <p:bldP spid="8" grpId="1" animBg="1"/>
      <p:bldP spid="9" grpId="0" animBg="1"/>
      <p:bldP spid="9" grpId="1" animBg="1"/>
      <p:bldP spid="12" grpId="0" animBg="1"/>
      <p:bldP spid="13" grpId="0" animBg="1"/>
      <p:bldP spid="15" grpId="0" animBg="1"/>
      <p:bldP spid="16" grpId="0" animBg="1"/>
      <p:bldP spid="18" grpId="0" animBg="1"/>
      <p:bldP spid="19" grpId="0" animBg="1"/>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B03B5E-7A8A-49D7-9265-9CDA8E428428}"/>
              </a:ext>
            </a:extLst>
          </p:cNvPr>
          <p:cNvSpPr/>
          <p:nvPr userDrawn="1"/>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TextBox 2">
            <a:extLst>
              <a:ext uri="{FF2B5EF4-FFF2-40B4-BE49-F238E27FC236}">
                <a16:creationId xmlns:a16="http://schemas.microsoft.com/office/drawing/2014/main" id="{098DF522-60BC-483B-B087-3B9BBD282768}"/>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rgbClr val="FFFFFF"/>
                </a:solidFill>
                <a:latin typeface="+mj-lt"/>
              </a:rPr>
              <a:t>Nova</a:t>
            </a:r>
            <a:r>
              <a:rPr lang="en-US" sz="1000">
                <a:solidFill>
                  <a:srgbClr val="FFFFFF"/>
                </a:solidFill>
              </a:rPr>
              <a:t> presentation to DesignTuts team</a:t>
            </a:r>
          </a:p>
        </p:txBody>
      </p:sp>
      <p:sp>
        <p:nvSpPr>
          <p:cNvPr id="4" name="Rectangle 3">
            <a:extLst>
              <a:ext uri="{FF2B5EF4-FFF2-40B4-BE49-F238E27FC236}">
                <a16:creationId xmlns:a16="http://schemas.microsoft.com/office/drawing/2014/main" id="{28F513F8-62B0-4C39-BE54-9B6E4DE00C50}"/>
              </a:ext>
            </a:extLst>
          </p:cNvPr>
          <p:cNvSpPr/>
          <p:nvPr userDrawn="1"/>
        </p:nvSpPr>
        <p:spPr>
          <a:xfrm rot="5400000">
            <a:off x="-598178" y="5369276"/>
            <a:ext cx="2086902" cy="8905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AFAE05FA-1FA6-4D0B-B469-9490080CE717}"/>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07BB0E89-1914-465F-8524-3754E03461B1}"/>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Rectangle: Rounded Corners 7">
            <a:extLst>
              <a:ext uri="{FF2B5EF4-FFF2-40B4-BE49-F238E27FC236}">
                <a16:creationId xmlns:a16="http://schemas.microsoft.com/office/drawing/2014/main" id="{E8FBE87C-0B99-4BE7-9F10-605160968CAD}"/>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ectangle: Rounded Corners 8">
            <a:extLst>
              <a:ext uri="{FF2B5EF4-FFF2-40B4-BE49-F238E27FC236}">
                <a16:creationId xmlns:a16="http://schemas.microsoft.com/office/drawing/2014/main" id="{C71F4E1F-07CE-4E42-A9E4-572ADEF59A3B}"/>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Slide Number Placeholder 5">
            <a:extLst>
              <a:ext uri="{FF2B5EF4-FFF2-40B4-BE49-F238E27FC236}">
                <a16:creationId xmlns:a16="http://schemas.microsoft.com/office/drawing/2014/main" id="{27D21F9C-EDA4-4FF7-8A8A-B999D76DF4FF}"/>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11" name="Rectangle 10">
            <a:hlinkClick r:id="rId2"/>
            <a:extLst>
              <a:ext uri="{FF2B5EF4-FFF2-40B4-BE49-F238E27FC236}">
                <a16:creationId xmlns:a16="http://schemas.microsoft.com/office/drawing/2014/main" id="{91FA431A-A4B8-47F1-8216-347B2D01544B}"/>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5C593FD6-EDD4-44C1-8F2D-CBC1614AD707}"/>
              </a:ext>
            </a:extLst>
          </p:cNvPr>
          <p:cNvSpPr/>
          <p:nvPr userDrawn="1"/>
        </p:nvSpPr>
        <p:spPr>
          <a:xfrm rot="2700000">
            <a:off x="11716761" y="3290685"/>
            <a:ext cx="283021" cy="282984"/>
          </a:xfrm>
          <a:prstGeom prst="ellipse">
            <a:avLst/>
          </a:prstGeom>
          <a:noFill/>
          <a:ln w="6350">
            <a:solidFill>
              <a:schemeClr val="accent1">
                <a:lumMod val="75000"/>
              </a:schemeClr>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Freeform 6">
            <a:extLst>
              <a:ext uri="{FF2B5EF4-FFF2-40B4-BE49-F238E27FC236}">
                <a16:creationId xmlns:a16="http://schemas.microsoft.com/office/drawing/2014/main" id="{F51747C3-085C-41B2-B47C-14159F3CFE45}"/>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solidFill>
                <a:schemeClr val="bg1"/>
              </a:solidFill>
            </a:endParaRPr>
          </a:p>
        </p:txBody>
      </p:sp>
      <p:sp>
        <p:nvSpPr>
          <p:cNvPr id="14" name="Rectangle 13">
            <a:hlinkClick r:id="rId3"/>
            <a:extLst>
              <a:ext uri="{FF2B5EF4-FFF2-40B4-BE49-F238E27FC236}">
                <a16:creationId xmlns:a16="http://schemas.microsoft.com/office/drawing/2014/main" id="{04AAD595-61F9-43BD-B94A-1B1D03DFA33C}"/>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5" name="Freeform 7">
            <a:extLst>
              <a:ext uri="{FF2B5EF4-FFF2-40B4-BE49-F238E27FC236}">
                <a16:creationId xmlns:a16="http://schemas.microsoft.com/office/drawing/2014/main" id="{10D8F6F9-FC6B-4495-82A4-A2DE9AAF5E3F}"/>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solidFill>
                <a:schemeClr val="bg1"/>
              </a:solidFill>
            </a:endParaRPr>
          </a:p>
        </p:txBody>
      </p:sp>
      <p:sp>
        <p:nvSpPr>
          <p:cNvPr id="16" name="Oval 15">
            <a:extLst>
              <a:ext uri="{FF2B5EF4-FFF2-40B4-BE49-F238E27FC236}">
                <a16:creationId xmlns:a16="http://schemas.microsoft.com/office/drawing/2014/main" id="{AD03B100-C04E-4ABA-9547-E65EACD46931}"/>
              </a:ext>
            </a:extLst>
          </p:cNvPr>
          <p:cNvSpPr/>
          <p:nvPr userDrawn="1"/>
        </p:nvSpPr>
        <p:spPr>
          <a:xfrm rot="2700000">
            <a:off x="11716761" y="2880117"/>
            <a:ext cx="283021" cy="282984"/>
          </a:xfrm>
          <a:prstGeom prst="ellipse">
            <a:avLst/>
          </a:prstGeom>
          <a:noFill/>
          <a:ln w="6350">
            <a:solidFill>
              <a:schemeClr val="accent1">
                <a:lumMod val="75000"/>
              </a:schemeClr>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hlinkClick r:id="rId4"/>
            <a:extLst>
              <a:ext uri="{FF2B5EF4-FFF2-40B4-BE49-F238E27FC236}">
                <a16:creationId xmlns:a16="http://schemas.microsoft.com/office/drawing/2014/main" id="{53364C5B-C27F-4E31-9884-36E1699C8F41}"/>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8" name="Freeform 8">
            <a:extLst>
              <a:ext uri="{FF2B5EF4-FFF2-40B4-BE49-F238E27FC236}">
                <a16:creationId xmlns:a16="http://schemas.microsoft.com/office/drawing/2014/main" id="{2979D9CB-EB34-420D-8E1C-727B60364C0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solidFill>
                <a:schemeClr val="bg1"/>
              </a:solidFill>
            </a:endParaRPr>
          </a:p>
        </p:txBody>
      </p:sp>
      <p:sp>
        <p:nvSpPr>
          <p:cNvPr id="19" name="Oval 18">
            <a:extLst>
              <a:ext uri="{FF2B5EF4-FFF2-40B4-BE49-F238E27FC236}">
                <a16:creationId xmlns:a16="http://schemas.microsoft.com/office/drawing/2014/main" id="{5DDAE170-394B-4AF6-AF8E-52B6676B3008}"/>
              </a:ext>
            </a:extLst>
          </p:cNvPr>
          <p:cNvSpPr/>
          <p:nvPr userDrawn="1"/>
        </p:nvSpPr>
        <p:spPr>
          <a:xfrm rot="2700000">
            <a:off x="11716761" y="3701253"/>
            <a:ext cx="283021" cy="282984"/>
          </a:xfrm>
          <a:prstGeom prst="ellipse">
            <a:avLst/>
          </a:prstGeom>
          <a:noFill/>
          <a:ln w="6350">
            <a:solidFill>
              <a:schemeClr val="accent1">
                <a:lumMod val="75000"/>
              </a:schemeClr>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 name="Group 19">
            <a:extLst>
              <a:ext uri="{FF2B5EF4-FFF2-40B4-BE49-F238E27FC236}">
                <a16:creationId xmlns:a16="http://schemas.microsoft.com/office/drawing/2014/main" id="{A396038F-9998-47B2-ADE1-61CFF6A6CA13}"/>
              </a:ext>
            </a:extLst>
          </p:cNvPr>
          <p:cNvGrpSpPr/>
          <p:nvPr userDrawn="1"/>
        </p:nvGrpSpPr>
        <p:grpSpPr>
          <a:xfrm>
            <a:off x="474709" y="420355"/>
            <a:ext cx="51266" cy="575008"/>
            <a:chOff x="447517" y="840709"/>
            <a:chExt cx="102546" cy="1150016"/>
          </a:xfrm>
          <a:solidFill>
            <a:srgbClr val="FFFFFF"/>
          </a:solidFill>
        </p:grpSpPr>
        <p:sp>
          <p:nvSpPr>
            <p:cNvPr id="21" name="Oval 28">
              <a:extLst>
                <a:ext uri="{FF2B5EF4-FFF2-40B4-BE49-F238E27FC236}">
                  <a16:creationId xmlns:a16="http://schemas.microsoft.com/office/drawing/2014/main" id="{C271E034-A273-4F2E-8A2A-907858B649A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765D9FAA-32D8-48D6-A1E7-4EB640BE5BDF}"/>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3" name="Oval 22">
              <a:extLst>
                <a:ext uri="{FF2B5EF4-FFF2-40B4-BE49-F238E27FC236}">
                  <a16:creationId xmlns:a16="http://schemas.microsoft.com/office/drawing/2014/main" id="{418236E9-3E84-417E-91F5-73D63834C2FE}"/>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4" name="Oval 23">
              <a:extLst>
                <a:ext uri="{FF2B5EF4-FFF2-40B4-BE49-F238E27FC236}">
                  <a16:creationId xmlns:a16="http://schemas.microsoft.com/office/drawing/2014/main" id="{9360B121-8E23-48B3-815C-4CE870973510}"/>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5" name="Group 24">
            <a:extLst>
              <a:ext uri="{FF2B5EF4-FFF2-40B4-BE49-F238E27FC236}">
                <a16:creationId xmlns:a16="http://schemas.microsoft.com/office/drawing/2014/main" id="{53051F4E-3940-4C8A-B5DB-2C656B9E0242}"/>
              </a:ext>
            </a:extLst>
          </p:cNvPr>
          <p:cNvGrpSpPr/>
          <p:nvPr userDrawn="1"/>
        </p:nvGrpSpPr>
        <p:grpSpPr>
          <a:xfrm>
            <a:off x="11832638" y="6017187"/>
            <a:ext cx="51266" cy="575008"/>
            <a:chOff x="447517" y="840709"/>
            <a:chExt cx="102546" cy="1150016"/>
          </a:xfrm>
          <a:solidFill>
            <a:schemeClr val="bg1">
              <a:lumMod val="65000"/>
            </a:schemeClr>
          </a:solidFill>
        </p:grpSpPr>
        <p:sp>
          <p:nvSpPr>
            <p:cNvPr id="26" name="Oval 28">
              <a:extLst>
                <a:ext uri="{FF2B5EF4-FFF2-40B4-BE49-F238E27FC236}">
                  <a16:creationId xmlns:a16="http://schemas.microsoft.com/office/drawing/2014/main" id="{A5D292D4-F8F7-4CA4-9EF6-404A64C8385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24EA327-4547-4DA5-9ABD-1749D512DB64}"/>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B1F6993D-3056-46BA-8A10-535095C599F8}"/>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9" name="Oval 28">
              <a:extLst>
                <a:ext uri="{FF2B5EF4-FFF2-40B4-BE49-F238E27FC236}">
                  <a16:creationId xmlns:a16="http://schemas.microsoft.com/office/drawing/2014/main" id="{412210D6-95AD-4728-851A-766FD89C028C}"/>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11047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 calcmode="lin" valueType="num">
                                      <p:cBhvr>
                                        <p:cTn id="27" dur="500" fill="hold"/>
                                        <p:tgtEl>
                                          <p:spTgt spid="9"/>
                                        </p:tgtEl>
                                        <p:attrNameLst>
                                          <p:attrName>style.rotation</p:attrName>
                                        </p:attrNameLst>
                                      </p:cBhvr>
                                      <p:tavLst>
                                        <p:tav tm="0">
                                          <p:val>
                                            <p:fltVal val="360"/>
                                          </p:val>
                                        </p:tav>
                                        <p:tav tm="100000">
                                          <p:val>
                                            <p:fltVal val="0"/>
                                          </p:val>
                                        </p:tav>
                                      </p:tavLst>
                                    </p:anim>
                                    <p:animEffect transition="in" filter="fade">
                                      <p:cBhvr>
                                        <p:cTn id="28" dur="500"/>
                                        <p:tgtEl>
                                          <p:spTgt spid="9"/>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6"/>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7"/>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8"/>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9"/>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1000" fill="hold"/>
                                        <p:tgtEl>
                                          <p:spTgt spid="3"/>
                                        </p:tgtEl>
                                        <p:attrNameLst>
                                          <p:attrName>ppt_x</p:attrName>
                                        </p:attrNameLst>
                                      </p:cBhvr>
                                      <p:tavLst>
                                        <p:tav tm="0">
                                          <p:val>
                                            <p:strVal val="#ppt_x"/>
                                          </p:val>
                                        </p:tav>
                                        <p:tav tm="100000">
                                          <p:val>
                                            <p:strVal val="#ppt_x"/>
                                          </p:val>
                                        </p:tav>
                                      </p:tavLst>
                                    </p:anim>
                                    <p:anim calcmode="lin" valueType="num">
                                      <p:cBhvr additive="base">
                                        <p:cTn id="40" dur="1000" fill="hold"/>
                                        <p:tgtEl>
                                          <p:spTgt spid="3"/>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 calcmode="lin" valueType="num">
                                      <p:cBhvr>
                                        <p:cTn id="45" dur="500" fill="hold"/>
                                        <p:tgtEl>
                                          <p:spTgt spid="19"/>
                                        </p:tgtEl>
                                        <p:attrNameLst>
                                          <p:attrName>style.rotation</p:attrName>
                                        </p:attrNameLst>
                                      </p:cBhvr>
                                      <p:tavLst>
                                        <p:tav tm="0">
                                          <p:val>
                                            <p:fltVal val="360"/>
                                          </p:val>
                                        </p:tav>
                                        <p:tav tm="100000">
                                          <p:val>
                                            <p:fltVal val="0"/>
                                          </p:val>
                                        </p:tav>
                                      </p:tavLst>
                                    </p:anim>
                                    <p:animEffect transition="in" filter="fade">
                                      <p:cBhvr>
                                        <p:cTn id="46" dur="500"/>
                                        <p:tgtEl>
                                          <p:spTgt spid="19"/>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 calcmode="lin" valueType="num">
                                      <p:cBhvr>
                                        <p:cTn id="51" dur="500" fill="hold"/>
                                        <p:tgtEl>
                                          <p:spTgt spid="18"/>
                                        </p:tgtEl>
                                        <p:attrNameLst>
                                          <p:attrName>style.rotation</p:attrName>
                                        </p:attrNameLst>
                                      </p:cBhvr>
                                      <p:tavLst>
                                        <p:tav tm="0">
                                          <p:val>
                                            <p:fltVal val="360"/>
                                          </p:val>
                                        </p:tav>
                                        <p:tav tm="100000">
                                          <p:val>
                                            <p:fltVal val="0"/>
                                          </p:val>
                                        </p:tav>
                                      </p:tavLst>
                                    </p:anim>
                                    <p:animEffect transition="in" filter="fade">
                                      <p:cBhvr>
                                        <p:cTn id="52" dur="500"/>
                                        <p:tgtEl>
                                          <p:spTgt spid="18"/>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 calcmode="lin" valueType="num">
                                      <p:cBhvr>
                                        <p:cTn id="57" dur="500" fill="hold"/>
                                        <p:tgtEl>
                                          <p:spTgt spid="12"/>
                                        </p:tgtEl>
                                        <p:attrNameLst>
                                          <p:attrName>style.rotation</p:attrName>
                                        </p:attrNameLst>
                                      </p:cBhvr>
                                      <p:tavLst>
                                        <p:tav tm="0">
                                          <p:val>
                                            <p:fltVal val="360"/>
                                          </p:val>
                                        </p:tav>
                                        <p:tav tm="100000">
                                          <p:val>
                                            <p:fltVal val="0"/>
                                          </p:val>
                                        </p:tav>
                                      </p:tavLst>
                                    </p:anim>
                                    <p:animEffect transition="in" filter="fade">
                                      <p:cBhvr>
                                        <p:cTn id="58" dur="500"/>
                                        <p:tgtEl>
                                          <p:spTgt spid="12"/>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 calcmode="lin" valueType="num">
                                      <p:cBhvr>
                                        <p:cTn id="63" dur="500" fill="hold"/>
                                        <p:tgtEl>
                                          <p:spTgt spid="13"/>
                                        </p:tgtEl>
                                        <p:attrNameLst>
                                          <p:attrName>style.rotation</p:attrName>
                                        </p:attrNameLst>
                                      </p:cBhvr>
                                      <p:tavLst>
                                        <p:tav tm="0">
                                          <p:val>
                                            <p:fltVal val="360"/>
                                          </p:val>
                                        </p:tav>
                                        <p:tav tm="100000">
                                          <p:val>
                                            <p:fltVal val="0"/>
                                          </p:val>
                                        </p:tav>
                                      </p:tavLst>
                                    </p:anim>
                                    <p:animEffect transition="in" filter="fade">
                                      <p:cBhvr>
                                        <p:cTn id="64" dur="500"/>
                                        <p:tgtEl>
                                          <p:spTgt spid="13"/>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 calcmode="lin" valueType="num">
                                      <p:cBhvr>
                                        <p:cTn id="69" dur="500" fill="hold"/>
                                        <p:tgtEl>
                                          <p:spTgt spid="16"/>
                                        </p:tgtEl>
                                        <p:attrNameLst>
                                          <p:attrName>style.rotation</p:attrName>
                                        </p:attrNameLst>
                                      </p:cBhvr>
                                      <p:tavLst>
                                        <p:tav tm="0">
                                          <p:val>
                                            <p:fltVal val="360"/>
                                          </p:val>
                                        </p:tav>
                                        <p:tav tm="100000">
                                          <p:val>
                                            <p:fltVal val="0"/>
                                          </p:val>
                                        </p:tav>
                                      </p:tavLst>
                                    </p:anim>
                                    <p:animEffect transition="in" filter="fade">
                                      <p:cBhvr>
                                        <p:cTn id="70" dur="500"/>
                                        <p:tgtEl>
                                          <p:spTgt spid="16"/>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 calcmode="lin" valueType="num">
                                      <p:cBhvr>
                                        <p:cTn id="75" dur="500" fill="hold"/>
                                        <p:tgtEl>
                                          <p:spTgt spid="15"/>
                                        </p:tgtEl>
                                        <p:attrNameLst>
                                          <p:attrName>style.rotation</p:attrName>
                                        </p:attrNameLst>
                                      </p:cBhvr>
                                      <p:tavLst>
                                        <p:tav tm="0">
                                          <p:val>
                                            <p:fltVal val="360"/>
                                          </p:val>
                                        </p:tav>
                                        <p:tav tm="100000">
                                          <p:val>
                                            <p:fltVal val="0"/>
                                          </p:val>
                                        </p:tav>
                                      </p:tavLst>
                                    </p:anim>
                                    <p:animEffect transition="in" filter="fade">
                                      <p:cBhvr>
                                        <p:cTn id="7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6" grpId="1" animBg="1"/>
      <p:bldP spid="7" grpId="0" animBg="1"/>
      <p:bldP spid="7" grpId="1" animBg="1"/>
      <p:bldP spid="8" grpId="0" animBg="1"/>
      <p:bldP spid="8" grpId="1" animBg="1"/>
      <p:bldP spid="9" grpId="0" animBg="1"/>
      <p:bldP spid="9" grpId="1" animBg="1"/>
      <p:bldP spid="12" grpId="0" animBg="1"/>
      <p:bldP spid="13" grpId="0" animBg="1"/>
      <p:bldP spid="15" grpId="0" animBg="1"/>
      <p:bldP spid="16" grpId="0" animBg="1"/>
      <p:bldP spid="18" grpId="0" animBg="1"/>
      <p:bldP spid="19" grpId="0"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B03B5E-7A8A-49D7-9265-9CDA8E428428}"/>
              </a:ext>
            </a:extLst>
          </p:cNvPr>
          <p:cNvSpPr/>
          <p:nvPr userDrawn="1"/>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 name="Rectangle 29">
            <a:extLst>
              <a:ext uri="{FF2B5EF4-FFF2-40B4-BE49-F238E27FC236}">
                <a16:creationId xmlns:a16="http://schemas.microsoft.com/office/drawing/2014/main" id="{0F4FA5B5-4575-400C-BA33-764C219F4D5A}"/>
              </a:ext>
            </a:extLst>
          </p:cNvPr>
          <p:cNvSpPr/>
          <p:nvPr userDrawn="1"/>
        </p:nvSpPr>
        <p:spPr>
          <a:xfrm>
            <a:off x="-2" y="0"/>
            <a:ext cx="609600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TextBox 2">
            <a:extLst>
              <a:ext uri="{FF2B5EF4-FFF2-40B4-BE49-F238E27FC236}">
                <a16:creationId xmlns:a16="http://schemas.microsoft.com/office/drawing/2014/main" id="{098DF522-60BC-483B-B087-3B9BBD282768}"/>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rgbClr val="FFFFFF"/>
                </a:solidFill>
                <a:latin typeface="+mj-lt"/>
              </a:rPr>
              <a:t>Nova</a:t>
            </a:r>
            <a:r>
              <a:rPr lang="en-US" sz="1000">
                <a:solidFill>
                  <a:srgbClr val="FFFFFF"/>
                </a:solidFill>
              </a:rPr>
              <a:t> presentation to DesignTuts team</a:t>
            </a:r>
          </a:p>
        </p:txBody>
      </p:sp>
      <p:sp>
        <p:nvSpPr>
          <p:cNvPr id="4" name="Rectangle 3">
            <a:extLst>
              <a:ext uri="{FF2B5EF4-FFF2-40B4-BE49-F238E27FC236}">
                <a16:creationId xmlns:a16="http://schemas.microsoft.com/office/drawing/2014/main" id="{28F513F8-62B0-4C39-BE54-9B6E4DE00C50}"/>
              </a:ext>
            </a:extLst>
          </p:cNvPr>
          <p:cNvSpPr/>
          <p:nvPr userDrawn="1"/>
        </p:nvSpPr>
        <p:spPr>
          <a:xfrm rot="5400000">
            <a:off x="-598178" y="5369276"/>
            <a:ext cx="2086902" cy="8905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AFAE05FA-1FA6-4D0B-B469-9490080CE717}"/>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07BB0E89-1914-465F-8524-3754E03461B1}"/>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Rectangle: Rounded Corners 7">
            <a:extLst>
              <a:ext uri="{FF2B5EF4-FFF2-40B4-BE49-F238E27FC236}">
                <a16:creationId xmlns:a16="http://schemas.microsoft.com/office/drawing/2014/main" id="{E8FBE87C-0B99-4BE7-9F10-605160968CAD}"/>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ectangle: Rounded Corners 8">
            <a:extLst>
              <a:ext uri="{FF2B5EF4-FFF2-40B4-BE49-F238E27FC236}">
                <a16:creationId xmlns:a16="http://schemas.microsoft.com/office/drawing/2014/main" id="{C71F4E1F-07CE-4E42-A9E4-572ADEF59A3B}"/>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Slide Number Placeholder 5">
            <a:extLst>
              <a:ext uri="{FF2B5EF4-FFF2-40B4-BE49-F238E27FC236}">
                <a16:creationId xmlns:a16="http://schemas.microsoft.com/office/drawing/2014/main" id="{27D21F9C-EDA4-4FF7-8A8A-B999D76DF4FF}"/>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11" name="Rectangle 10">
            <a:hlinkClick r:id="rId2"/>
            <a:extLst>
              <a:ext uri="{FF2B5EF4-FFF2-40B4-BE49-F238E27FC236}">
                <a16:creationId xmlns:a16="http://schemas.microsoft.com/office/drawing/2014/main" id="{91FA431A-A4B8-47F1-8216-347B2D01544B}"/>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5C593FD6-EDD4-44C1-8F2D-CBC1614AD707}"/>
              </a:ext>
            </a:extLst>
          </p:cNvPr>
          <p:cNvSpPr/>
          <p:nvPr userDrawn="1"/>
        </p:nvSpPr>
        <p:spPr>
          <a:xfrm rot="2700000">
            <a:off x="11716761" y="3290685"/>
            <a:ext cx="283021" cy="282984"/>
          </a:xfrm>
          <a:prstGeom prst="ellipse">
            <a:avLst/>
          </a:prstGeom>
          <a:noFill/>
          <a:ln w="6350">
            <a:solidFill>
              <a:schemeClr val="accent1">
                <a:lumMod val="75000"/>
              </a:schemeClr>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Freeform 6">
            <a:extLst>
              <a:ext uri="{FF2B5EF4-FFF2-40B4-BE49-F238E27FC236}">
                <a16:creationId xmlns:a16="http://schemas.microsoft.com/office/drawing/2014/main" id="{F51747C3-085C-41B2-B47C-14159F3CFE45}"/>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solidFill>
                <a:schemeClr val="bg1"/>
              </a:solidFill>
            </a:endParaRPr>
          </a:p>
        </p:txBody>
      </p:sp>
      <p:sp>
        <p:nvSpPr>
          <p:cNvPr id="14" name="Rectangle 13">
            <a:hlinkClick r:id="rId3"/>
            <a:extLst>
              <a:ext uri="{FF2B5EF4-FFF2-40B4-BE49-F238E27FC236}">
                <a16:creationId xmlns:a16="http://schemas.microsoft.com/office/drawing/2014/main" id="{04AAD595-61F9-43BD-B94A-1B1D03DFA33C}"/>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5" name="Freeform 7">
            <a:extLst>
              <a:ext uri="{FF2B5EF4-FFF2-40B4-BE49-F238E27FC236}">
                <a16:creationId xmlns:a16="http://schemas.microsoft.com/office/drawing/2014/main" id="{10D8F6F9-FC6B-4495-82A4-A2DE9AAF5E3F}"/>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solidFill>
                <a:schemeClr val="bg1"/>
              </a:solidFill>
            </a:endParaRPr>
          </a:p>
        </p:txBody>
      </p:sp>
      <p:sp>
        <p:nvSpPr>
          <p:cNvPr id="16" name="Oval 15">
            <a:extLst>
              <a:ext uri="{FF2B5EF4-FFF2-40B4-BE49-F238E27FC236}">
                <a16:creationId xmlns:a16="http://schemas.microsoft.com/office/drawing/2014/main" id="{AD03B100-C04E-4ABA-9547-E65EACD46931}"/>
              </a:ext>
            </a:extLst>
          </p:cNvPr>
          <p:cNvSpPr/>
          <p:nvPr userDrawn="1"/>
        </p:nvSpPr>
        <p:spPr>
          <a:xfrm rot="2700000">
            <a:off x="11716761" y="2880117"/>
            <a:ext cx="283021" cy="282984"/>
          </a:xfrm>
          <a:prstGeom prst="ellipse">
            <a:avLst/>
          </a:prstGeom>
          <a:noFill/>
          <a:ln w="6350">
            <a:solidFill>
              <a:schemeClr val="accent1">
                <a:lumMod val="75000"/>
              </a:schemeClr>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hlinkClick r:id="rId4"/>
            <a:extLst>
              <a:ext uri="{FF2B5EF4-FFF2-40B4-BE49-F238E27FC236}">
                <a16:creationId xmlns:a16="http://schemas.microsoft.com/office/drawing/2014/main" id="{53364C5B-C27F-4E31-9884-36E1699C8F41}"/>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8" name="Freeform 8">
            <a:extLst>
              <a:ext uri="{FF2B5EF4-FFF2-40B4-BE49-F238E27FC236}">
                <a16:creationId xmlns:a16="http://schemas.microsoft.com/office/drawing/2014/main" id="{2979D9CB-EB34-420D-8E1C-727B60364C0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solidFill>
                <a:schemeClr val="bg1"/>
              </a:solidFill>
            </a:endParaRPr>
          </a:p>
        </p:txBody>
      </p:sp>
      <p:sp>
        <p:nvSpPr>
          <p:cNvPr id="19" name="Oval 18">
            <a:extLst>
              <a:ext uri="{FF2B5EF4-FFF2-40B4-BE49-F238E27FC236}">
                <a16:creationId xmlns:a16="http://schemas.microsoft.com/office/drawing/2014/main" id="{5DDAE170-394B-4AF6-AF8E-52B6676B3008}"/>
              </a:ext>
            </a:extLst>
          </p:cNvPr>
          <p:cNvSpPr/>
          <p:nvPr userDrawn="1"/>
        </p:nvSpPr>
        <p:spPr>
          <a:xfrm rot="2700000">
            <a:off x="11716761" y="3701253"/>
            <a:ext cx="283021" cy="282984"/>
          </a:xfrm>
          <a:prstGeom prst="ellipse">
            <a:avLst/>
          </a:prstGeom>
          <a:noFill/>
          <a:ln w="6350">
            <a:solidFill>
              <a:schemeClr val="accent1">
                <a:lumMod val="75000"/>
              </a:schemeClr>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 name="Group 19">
            <a:extLst>
              <a:ext uri="{FF2B5EF4-FFF2-40B4-BE49-F238E27FC236}">
                <a16:creationId xmlns:a16="http://schemas.microsoft.com/office/drawing/2014/main" id="{A396038F-9998-47B2-ADE1-61CFF6A6CA13}"/>
              </a:ext>
            </a:extLst>
          </p:cNvPr>
          <p:cNvGrpSpPr/>
          <p:nvPr userDrawn="1"/>
        </p:nvGrpSpPr>
        <p:grpSpPr>
          <a:xfrm>
            <a:off x="474709" y="420355"/>
            <a:ext cx="51266" cy="575008"/>
            <a:chOff x="447517" y="840709"/>
            <a:chExt cx="102546" cy="1150016"/>
          </a:xfrm>
          <a:solidFill>
            <a:srgbClr val="FFFFFF"/>
          </a:solidFill>
        </p:grpSpPr>
        <p:sp>
          <p:nvSpPr>
            <p:cNvPr id="21" name="Oval 28">
              <a:extLst>
                <a:ext uri="{FF2B5EF4-FFF2-40B4-BE49-F238E27FC236}">
                  <a16:creationId xmlns:a16="http://schemas.microsoft.com/office/drawing/2014/main" id="{C271E034-A273-4F2E-8A2A-907858B649A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765D9FAA-32D8-48D6-A1E7-4EB640BE5BDF}"/>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3" name="Oval 22">
              <a:extLst>
                <a:ext uri="{FF2B5EF4-FFF2-40B4-BE49-F238E27FC236}">
                  <a16:creationId xmlns:a16="http://schemas.microsoft.com/office/drawing/2014/main" id="{418236E9-3E84-417E-91F5-73D63834C2FE}"/>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4" name="Oval 23">
              <a:extLst>
                <a:ext uri="{FF2B5EF4-FFF2-40B4-BE49-F238E27FC236}">
                  <a16:creationId xmlns:a16="http://schemas.microsoft.com/office/drawing/2014/main" id="{9360B121-8E23-48B3-815C-4CE870973510}"/>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5" name="Group 24">
            <a:extLst>
              <a:ext uri="{FF2B5EF4-FFF2-40B4-BE49-F238E27FC236}">
                <a16:creationId xmlns:a16="http://schemas.microsoft.com/office/drawing/2014/main" id="{53051F4E-3940-4C8A-B5DB-2C656B9E0242}"/>
              </a:ext>
            </a:extLst>
          </p:cNvPr>
          <p:cNvGrpSpPr/>
          <p:nvPr userDrawn="1"/>
        </p:nvGrpSpPr>
        <p:grpSpPr>
          <a:xfrm>
            <a:off x="11832638" y="6017187"/>
            <a:ext cx="51266" cy="575008"/>
            <a:chOff x="447517" y="840709"/>
            <a:chExt cx="102546" cy="1150016"/>
          </a:xfrm>
          <a:solidFill>
            <a:schemeClr val="bg1">
              <a:lumMod val="65000"/>
            </a:schemeClr>
          </a:solidFill>
        </p:grpSpPr>
        <p:sp>
          <p:nvSpPr>
            <p:cNvPr id="26" name="Oval 28">
              <a:extLst>
                <a:ext uri="{FF2B5EF4-FFF2-40B4-BE49-F238E27FC236}">
                  <a16:creationId xmlns:a16="http://schemas.microsoft.com/office/drawing/2014/main" id="{A5D292D4-F8F7-4CA4-9EF6-404A64C8385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24EA327-4547-4DA5-9ABD-1749D512DB64}"/>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B1F6993D-3056-46BA-8A10-535095C599F8}"/>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9" name="Oval 28">
              <a:extLst>
                <a:ext uri="{FF2B5EF4-FFF2-40B4-BE49-F238E27FC236}">
                  <a16:creationId xmlns:a16="http://schemas.microsoft.com/office/drawing/2014/main" id="{412210D6-95AD-4728-851A-766FD89C028C}"/>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95087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 calcmode="lin" valueType="num">
                                      <p:cBhvr>
                                        <p:cTn id="27" dur="500" fill="hold"/>
                                        <p:tgtEl>
                                          <p:spTgt spid="9"/>
                                        </p:tgtEl>
                                        <p:attrNameLst>
                                          <p:attrName>style.rotation</p:attrName>
                                        </p:attrNameLst>
                                      </p:cBhvr>
                                      <p:tavLst>
                                        <p:tav tm="0">
                                          <p:val>
                                            <p:fltVal val="360"/>
                                          </p:val>
                                        </p:tav>
                                        <p:tav tm="100000">
                                          <p:val>
                                            <p:fltVal val="0"/>
                                          </p:val>
                                        </p:tav>
                                      </p:tavLst>
                                    </p:anim>
                                    <p:animEffect transition="in" filter="fade">
                                      <p:cBhvr>
                                        <p:cTn id="28" dur="500"/>
                                        <p:tgtEl>
                                          <p:spTgt spid="9"/>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6"/>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7"/>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8"/>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9"/>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1000" fill="hold"/>
                                        <p:tgtEl>
                                          <p:spTgt spid="3"/>
                                        </p:tgtEl>
                                        <p:attrNameLst>
                                          <p:attrName>ppt_x</p:attrName>
                                        </p:attrNameLst>
                                      </p:cBhvr>
                                      <p:tavLst>
                                        <p:tav tm="0">
                                          <p:val>
                                            <p:strVal val="#ppt_x"/>
                                          </p:val>
                                        </p:tav>
                                        <p:tav tm="100000">
                                          <p:val>
                                            <p:strVal val="#ppt_x"/>
                                          </p:val>
                                        </p:tav>
                                      </p:tavLst>
                                    </p:anim>
                                    <p:anim calcmode="lin" valueType="num">
                                      <p:cBhvr additive="base">
                                        <p:cTn id="40" dur="1000" fill="hold"/>
                                        <p:tgtEl>
                                          <p:spTgt spid="3"/>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 calcmode="lin" valueType="num">
                                      <p:cBhvr>
                                        <p:cTn id="45" dur="500" fill="hold"/>
                                        <p:tgtEl>
                                          <p:spTgt spid="19"/>
                                        </p:tgtEl>
                                        <p:attrNameLst>
                                          <p:attrName>style.rotation</p:attrName>
                                        </p:attrNameLst>
                                      </p:cBhvr>
                                      <p:tavLst>
                                        <p:tav tm="0">
                                          <p:val>
                                            <p:fltVal val="360"/>
                                          </p:val>
                                        </p:tav>
                                        <p:tav tm="100000">
                                          <p:val>
                                            <p:fltVal val="0"/>
                                          </p:val>
                                        </p:tav>
                                      </p:tavLst>
                                    </p:anim>
                                    <p:animEffect transition="in" filter="fade">
                                      <p:cBhvr>
                                        <p:cTn id="46" dur="500"/>
                                        <p:tgtEl>
                                          <p:spTgt spid="19"/>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 calcmode="lin" valueType="num">
                                      <p:cBhvr>
                                        <p:cTn id="51" dur="500" fill="hold"/>
                                        <p:tgtEl>
                                          <p:spTgt spid="18"/>
                                        </p:tgtEl>
                                        <p:attrNameLst>
                                          <p:attrName>style.rotation</p:attrName>
                                        </p:attrNameLst>
                                      </p:cBhvr>
                                      <p:tavLst>
                                        <p:tav tm="0">
                                          <p:val>
                                            <p:fltVal val="360"/>
                                          </p:val>
                                        </p:tav>
                                        <p:tav tm="100000">
                                          <p:val>
                                            <p:fltVal val="0"/>
                                          </p:val>
                                        </p:tav>
                                      </p:tavLst>
                                    </p:anim>
                                    <p:animEffect transition="in" filter="fade">
                                      <p:cBhvr>
                                        <p:cTn id="52" dur="500"/>
                                        <p:tgtEl>
                                          <p:spTgt spid="18"/>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 calcmode="lin" valueType="num">
                                      <p:cBhvr>
                                        <p:cTn id="57" dur="500" fill="hold"/>
                                        <p:tgtEl>
                                          <p:spTgt spid="12"/>
                                        </p:tgtEl>
                                        <p:attrNameLst>
                                          <p:attrName>style.rotation</p:attrName>
                                        </p:attrNameLst>
                                      </p:cBhvr>
                                      <p:tavLst>
                                        <p:tav tm="0">
                                          <p:val>
                                            <p:fltVal val="360"/>
                                          </p:val>
                                        </p:tav>
                                        <p:tav tm="100000">
                                          <p:val>
                                            <p:fltVal val="0"/>
                                          </p:val>
                                        </p:tav>
                                      </p:tavLst>
                                    </p:anim>
                                    <p:animEffect transition="in" filter="fade">
                                      <p:cBhvr>
                                        <p:cTn id="58" dur="500"/>
                                        <p:tgtEl>
                                          <p:spTgt spid="12"/>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 calcmode="lin" valueType="num">
                                      <p:cBhvr>
                                        <p:cTn id="63" dur="500" fill="hold"/>
                                        <p:tgtEl>
                                          <p:spTgt spid="13"/>
                                        </p:tgtEl>
                                        <p:attrNameLst>
                                          <p:attrName>style.rotation</p:attrName>
                                        </p:attrNameLst>
                                      </p:cBhvr>
                                      <p:tavLst>
                                        <p:tav tm="0">
                                          <p:val>
                                            <p:fltVal val="360"/>
                                          </p:val>
                                        </p:tav>
                                        <p:tav tm="100000">
                                          <p:val>
                                            <p:fltVal val="0"/>
                                          </p:val>
                                        </p:tav>
                                      </p:tavLst>
                                    </p:anim>
                                    <p:animEffect transition="in" filter="fade">
                                      <p:cBhvr>
                                        <p:cTn id="64" dur="500"/>
                                        <p:tgtEl>
                                          <p:spTgt spid="13"/>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 calcmode="lin" valueType="num">
                                      <p:cBhvr>
                                        <p:cTn id="69" dur="500" fill="hold"/>
                                        <p:tgtEl>
                                          <p:spTgt spid="16"/>
                                        </p:tgtEl>
                                        <p:attrNameLst>
                                          <p:attrName>style.rotation</p:attrName>
                                        </p:attrNameLst>
                                      </p:cBhvr>
                                      <p:tavLst>
                                        <p:tav tm="0">
                                          <p:val>
                                            <p:fltVal val="360"/>
                                          </p:val>
                                        </p:tav>
                                        <p:tav tm="100000">
                                          <p:val>
                                            <p:fltVal val="0"/>
                                          </p:val>
                                        </p:tav>
                                      </p:tavLst>
                                    </p:anim>
                                    <p:animEffect transition="in" filter="fade">
                                      <p:cBhvr>
                                        <p:cTn id="70" dur="500"/>
                                        <p:tgtEl>
                                          <p:spTgt spid="16"/>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 calcmode="lin" valueType="num">
                                      <p:cBhvr>
                                        <p:cTn id="75" dur="500" fill="hold"/>
                                        <p:tgtEl>
                                          <p:spTgt spid="15"/>
                                        </p:tgtEl>
                                        <p:attrNameLst>
                                          <p:attrName>style.rotation</p:attrName>
                                        </p:attrNameLst>
                                      </p:cBhvr>
                                      <p:tavLst>
                                        <p:tav tm="0">
                                          <p:val>
                                            <p:fltVal val="360"/>
                                          </p:val>
                                        </p:tav>
                                        <p:tav tm="100000">
                                          <p:val>
                                            <p:fltVal val="0"/>
                                          </p:val>
                                        </p:tav>
                                      </p:tavLst>
                                    </p:anim>
                                    <p:animEffect transition="in" filter="fade">
                                      <p:cBhvr>
                                        <p:cTn id="7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6" grpId="1" animBg="1"/>
      <p:bldP spid="7" grpId="0" animBg="1"/>
      <p:bldP spid="7" grpId="1" animBg="1"/>
      <p:bldP spid="8" grpId="0" animBg="1"/>
      <p:bldP spid="8" grpId="1" animBg="1"/>
      <p:bldP spid="9" grpId="0" animBg="1"/>
      <p:bldP spid="9" grpId="1" animBg="1"/>
      <p:bldP spid="12" grpId="0" animBg="1"/>
      <p:bldP spid="13" grpId="0" animBg="1"/>
      <p:bldP spid="15" grpId="0" animBg="1"/>
      <p:bldP spid="16" grpId="0" animBg="1"/>
      <p:bldP spid="18" grpId="0" animBg="1"/>
      <p:bldP spid="19" grpId="0" animBg="1"/>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B03B5E-7A8A-49D7-9265-9CDA8E428428}"/>
              </a:ext>
            </a:extLst>
          </p:cNvPr>
          <p:cNvSpPr/>
          <p:nvPr userDrawn="1"/>
        </p:nvSpPr>
        <p:spPr>
          <a:xfrm>
            <a:off x="-1" y="0"/>
            <a:ext cx="6096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TextBox 2">
            <a:extLst>
              <a:ext uri="{FF2B5EF4-FFF2-40B4-BE49-F238E27FC236}">
                <a16:creationId xmlns:a16="http://schemas.microsoft.com/office/drawing/2014/main" id="{098DF522-60BC-483B-B087-3B9BBD282768}"/>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rgbClr val="FFFFFF"/>
                </a:solidFill>
                <a:latin typeface="+mj-lt"/>
              </a:rPr>
              <a:t>Nova</a:t>
            </a:r>
            <a:r>
              <a:rPr lang="en-US" sz="1000">
                <a:solidFill>
                  <a:srgbClr val="FFFFFF"/>
                </a:solidFill>
              </a:rPr>
              <a:t> presentation to DesignTuts team</a:t>
            </a:r>
          </a:p>
        </p:txBody>
      </p:sp>
      <p:sp>
        <p:nvSpPr>
          <p:cNvPr id="31" name="Rectangle 30">
            <a:extLst>
              <a:ext uri="{FF2B5EF4-FFF2-40B4-BE49-F238E27FC236}">
                <a16:creationId xmlns:a16="http://schemas.microsoft.com/office/drawing/2014/main" id="{4AF00B4F-F5BD-470C-AC4F-CA9397F0DB24}"/>
              </a:ext>
            </a:extLst>
          </p:cNvPr>
          <p:cNvSpPr/>
          <p:nvPr userDrawn="1"/>
        </p:nvSpPr>
        <p:spPr>
          <a:xfrm rot="5400000">
            <a:off x="-521988" y="5445476"/>
            <a:ext cx="2086902" cy="8905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3">
            <a:extLst>
              <a:ext uri="{FF2B5EF4-FFF2-40B4-BE49-F238E27FC236}">
                <a16:creationId xmlns:a16="http://schemas.microsoft.com/office/drawing/2014/main" id="{28F513F8-62B0-4C39-BE54-9B6E4DE00C50}"/>
              </a:ext>
            </a:extLst>
          </p:cNvPr>
          <p:cNvSpPr/>
          <p:nvPr userDrawn="1"/>
        </p:nvSpPr>
        <p:spPr>
          <a:xfrm rot="5400000">
            <a:off x="-598178" y="5369276"/>
            <a:ext cx="2086902" cy="890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AFAE05FA-1FA6-4D0B-B469-9490080CE717}"/>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07BB0E89-1914-465F-8524-3754E03461B1}"/>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Rectangle: Rounded Corners 7">
            <a:extLst>
              <a:ext uri="{FF2B5EF4-FFF2-40B4-BE49-F238E27FC236}">
                <a16:creationId xmlns:a16="http://schemas.microsoft.com/office/drawing/2014/main" id="{E8FBE87C-0B99-4BE7-9F10-605160968CAD}"/>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ectangle: Rounded Corners 8">
            <a:extLst>
              <a:ext uri="{FF2B5EF4-FFF2-40B4-BE49-F238E27FC236}">
                <a16:creationId xmlns:a16="http://schemas.microsoft.com/office/drawing/2014/main" id="{C71F4E1F-07CE-4E42-A9E4-572ADEF59A3B}"/>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Slide Number Placeholder 5">
            <a:extLst>
              <a:ext uri="{FF2B5EF4-FFF2-40B4-BE49-F238E27FC236}">
                <a16:creationId xmlns:a16="http://schemas.microsoft.com/office/drawing/2014/main" id="{27D21F9C-EDA4-4FF7-8A8A-B999D76DF4FF}"/>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11" name="Rectangle 10">
            <a:hlinkClick r:id="rId2"/>
            <a:extLst>
              <a:ext uri="{FF2B5EF4-FFF2-40B4-BE49-F238E27FC236}">
                <a16:creationId xmlns:a16="http://schemas.microsoft.com/office/drawing/2014/main" id="{91FA431A-A4B8-47F1-8216-347B2D01544B}"/>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5C593FD6-EDD4-44C1-8F2D-CBC1614AD707}"/>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Freeform 6">
            <a:extLst>
              <a:ext uri="{FF2B5EF4-FFF2-40B4-BE49-F238E27FC236}">
                <a16:creationId xmlns:a16="http://schemas.microsoft.com/office/drawing/2014/main" id="{F51747C3-085C-41B2-B47C-14159F3CFE45}"/>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Rectangle 13">
            <a:hlinkClick r:id="rId3"/>
            <a:extLst>
              <a:ext uri="{FF2B5EF4-FFF2-40B4-BE49-F238E27FC236}">
                <a16:creationId xmlns:a16="http://schemas.microsoft.com/office/drawing/2014/main" id="{04AAD595-61F9-43BD-B94A-1B1D03DFA33C}"/>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5" name="Freeform 7">
            <a:extLst>
              <a:ext uri="{FF2B5EF4-FFF2-40B4-BE49-F238E27FC236}">
                <a16:creationId xmlns:a16="http://schemas.microsoft.com/office/drawing/2014/main" id="{10D8F6F9-FC6B-4495-82A4-A2DE9AAF5E3F}"/>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6" name="Oval 15">
            <a:extLst>
              <a:ext uri="{FF2B5EF4-FFF2-40B4-BE49-F238E27FC236}">
                <a16:creationId xmlns:a16="http://schemas.microsoft.com/office/drawing/2014/main" id="{AD03B100-C04E-4ABA-9547-E65EACD46931}"/>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hlinkClick r:id="rId4"/>
            <a:extLst>
              <a:ext uri="{FF2B5EF4-FFF2-40B4-BE49-F238E27FC236}">
                <a16:creationId xmlns:a16="http://schemas.microsoft.com/office/drawing/2014/main" id="{53364C5B-C27F-4E31-9884-36E1699C8F41}"/>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8" name="Freeform 8">
            <a:extLst>
              <a:ext uri="{FF2B5EF4-FFF2-40B4-BE49-F238E27FC236}">
                <a16:creationId xmlns:a16="http://schemas.microsoft.com/office/drawing/2014/main" id="{2979D9CB-EB34-420D-8E1C-727B60364C0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9" name="Oval 18">
            <a:extLst>
              <a:ext uri="{FF2B5EF4-FFF2-40B4-BE49-F238E27FC236}">
                <a16:creationId xmlns:a16="http://schemas.microsoft.com/office/drawing/2014/main" id="{5DDAE170-394B-4AF6-AF8E-52B6676B30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 name="Group 19">
            <a:extLst>
              <a:ext uri="{FF2B5EF4-FFF2-40B4-BE49-F238E27FC236}">
                <a16:creationId xmlns:a16="http://schemas.microsoft.com/office/drawing/2014/main" id="{A396038F-9998-47B2-ADE1-61CFF6A6CA13}"/>
              </a:ext>
            </a:extLst>
          </p:cNvPr>
          <p:cNvGrpSpPr/>
          <p:nvPr userDrawn="1"/>
        </p:nvGrpSpPr>
        <p:grpSpPr>
          <a:xfrm>
            <a:off x="474709" y="420355"/>
            <a:ext cx="51266" cy="575008"/>
            <a:chOff x="447517" y="840709"/>
            <a:chExt cx="102546" cy="1150016"/>
          </a:xfrm>
          <a:solidFill>
            <a:srgbClr val="FFFFFF"/>
          </a:solidFill>
        </p:grpSpPr>
        <p:sp>
          <p:nvSpPr>
            <p:cNvPr id="21" name="Oval 28">
              <a:extLst>
                <a:ext uri="{FF2B5EF4-FFF2-40B4-BE49-F238E27FC236}">
                  <a16:creationId xmlns:a16="http://schemas.microsoft.com/office/drawing/2014/main" id="{C271E034-A273-4F2E-8A2A-907858B649A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765D9FAA-32D8-48D6-A1E7-4EB640BE5BDF}"/>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3" name="Oval 22">
              <a:extLst>
                <a:ext uri="{FF2B5EF4-FFF2-40B4-BE49-F238E27FC236}">
                  <a16:creationId xmlns:a16="http://schemas.microsoft.com/office/drawing/2014/main" id="{418236E9-3E84-417E-91F5-73D63834C2FE}"/>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4" name="Oval 23">
              <a:extLst>
                <a:ext uri="{FF2B5EF4-FFF2-40B4-BE49-F238E27FC236}">
                  <a16:creationId xmlns:a16="http://schemas.microsoft.com/office/drawing/2014/main" id="{9360B121-8E23-48B3-815C-4CE870973510}"/>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5" name="Group 24">
            <a:extLst>
              <a:ext uri="{FF2B5EF4-FFF2-40B4-BE49-F238E27FC236}">
                <a16:creationId xmlns:a16="http://schemas.microsoft.com/office/drawing/2014/main" id="{53051F4E-3940-4C8A-B5DB-2C656B9E0242}"/>
              </a:ext>
            </a:extLst>
          </p:cNvPr>
          <p:cNvGrpSpPr/>
          <p:nvPr userDrawn="1"/>
        </p:nvGrpSpPr>
        <p:grpSpPr>
          <a:xfrm>
            <a:off x="11832638" y="6017187"/>
            <a:ext cx="51266" cy="575008"/>
            <a:chOff x="447517" y="840709"/>
            <a:chExt cx="102546" cy="1150016"/>
          </a:xfrm>
          <a:solidFill>
            <a:schemeClr val="bg1">
              <a:lumMod val="65000"/>
            </a:schemeClr>
          </a:solidFill>
        </p:grpSpPr>
        <p:sp>
          <p:nvSpPr>
            <p:cNvPr id="26" name="Oval 28">
              <a:extLst>
                <a:ext uri="{FF2B5EF4-FFF2-40B4-BE49-F238E27FC236}">
                  <a16:creationId xmlns:a16="http://schemas.microsoft.com/office/drawing/2014/main" id="{A5D292D4-F8F7-4CA4-9EF6-404A64C8385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24EA327-4547-4DA5-9ABD-1749D512DB64}"/>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B1F6993D-3056-46BA-8A10-535095C599F8}"/>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9" name="Oval 28">
              <a:extLst>
                <a:ext uri="{FF2B5EF4-FFF2-40B4-BE49-F238E27FC236}">
                  <a16:creationId xmlns:a16="http://schemas.microsoft.com/office/drawing/2014/main" id="{412210D6-95AD-4728-851A-766FD89C028C}"/>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4">
            <a:extLst>
              <a:ext uri="{FF2B5EF4-FFF2-40B4-BE49-F238E27FC236}">
                <a16:creationId xmlns:a16="http://schemas.microsoft.com/office/drawing/2014/main" id="{8A91E016-2CD7-4572-8F37-7B074847D7B1}"/>
              </a:ext>
            </a:extLst>
          </p:cNvPr>
          <p:cNvSpPr>
            <a:spLocks noGrp="1"/>
          </p:cNvSpPr>
          <p:nvPr>
            <p:ph type="pic" sz="quarter" idx="10"/>
          </p:nvPr>
        </p:nvSpPr>
        <p:spPr>
          <a:xfrm>
            <a:off x="6096000" y="0"/>
            <a:ext cx="5428543" cy="6858000"/>
          </a:xfrm>
          <a:custGeom>
            <a:avLst/>
            <a:gdLst>
              <a:gd name="connsiteX0" fmla="*/ 0 w 5086350"/>
              <a:gd name="connsiteY0" fmla="*/ 0 h 11049000"/>
              <a:gd name="connsiteX1" fmla="*/ 5086350 w 5086350"/>
              <a:gd name="connsiteY1" fmla="*/ 0 h 11049000"/>
              <a:gd name="connsiteX2" fmla="*/ 5086350 w 5086350"/>
              <a:gd name="connsiteY2" fmla="*/ 11049000 h 11049000"/>
              <a:gd name="connsiteX3" fmla="*/ 0 w 508635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5086350" h="11049000">
                <a:moveTo>
                  <a:pt x="0" y="0"/>
                </a:moveTo>
                <a:lnTo>
                  <a:pt x="5086350" y="0"/>
                </a:lnTo>
                <a:lnTo>
                  <a:pt x="5086350" y="11049000"/>
                </a:lnTo>
                <a:lnTo>
                  <a:pt x="0" y="11049000"/>
                </a:lnTo>
                <a:close/>
              </a:path>
            </a:pathLst>
          </a:custGeom>
          <a:pattFill prst="pct60">
            <a:fgClr>
              <a:schemeClr val="bg1"/>
            </a:fgClr>
            <a:bgClr>
              <a:schemeClr val="bg1">
                <a:lumMod val="85000"/>
              </a:schemeClr>
            </a:bgClr>
          </a:pattFill>
        </p:spPr>
        <p:txBody>
          <a:bodyPr wrap="square">
            <a:noAutofit/>
          </a:bodyPr>
          <a:lstStyle/>
          <a:p>
            <a:endParaRPr lang="en-US"/>
          </a:p>
        </p:txBody>
      </p:sp>
    </p:spTree>
    <p:extLst>
      <p:ext uri="{BB962C8B-B14F-4D97-AF65-F5344CB8AC3E}">
        <p14:creationId xmlns:p14="http://schemas.microsoft.com/office/powerpoint/2010/main" val="153640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 calcmode="lin" valueType="num">
                                      <p:cBhvr>
                                        <p:cTn id="27" dur="500" fill="hold"/>
                                        <p:tgtEl>
                                          <p:spTgt spid="9"/>
                                        </p:tgtEl>
                                        <p:attrNameLst>
                                          <p:attrName>style.rotation</p:attrName>
                                        </p:attrNameLst>
                                      </p:cBhvr>
                                      <p:tavLst>
                                        <p:tav tm="0">
                                          <p:val>
                                            <p:fltVal val="360"/>
                                          </p:val>
                                        </p:tav>
                                        <p:tav tm="100000">
                                          <p:val>
                                            <p:fltVal val="0"/>
                                          </p:val>
                                        </p:tav>
                                      </p:tavLst>
                                    </p:anim>
                                    <p:animEffect transition="in" filter="fade">
                                      <p:cBhvr>
                                        <p:cTn id="28" dur="500"/>
                                        <p:tgtEl>
                                          <p:spTgt spid="9"/>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6"/>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7"/>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8"/>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9"/>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1000" fill="hold"/>
                                        <p:tgtEl>
                                          <p:spTgt spid="3"/>
                                        </p:tgtEl>
                                        <p:attrNameLst>
                                          <p:attrName>ppt_x</p:attrName>
                                        </p:attrNameLst>
                                      </p:cBhvr>
                                      <p:tavLst>
                                        <p:tav tm="0">
                                          <p:val>
                                            <p:strVal val="#ppt_x"/>
                                          </p:val>
                                        </p:tav>
                                        <p:tav tm="100000">
                                          <p:val>
                                            <p:strVal val="#ppt_x"/>
                                          </p:val>
                                        </p:tav>
                                      </p:tavLst>
                                    </p:anim>
                                    <p:anim calcmode="lin" valueType="num">
                                      <p:cBhvr additive="base">
                                        <p:cTn id="40" dur="1000" fill="hold"/>
                                        <p:tgtEl>
                                          <p:spTgt spid="3"/>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 calcmode="lin" valueType="num">
                                      <p:cBhvr>
                                        <p:cTn id="45" dur="500" fill="hold"/>
                                        <p:tgtEl>
                                          <p:spTgt spid="19"/>
                                        </p:tgtEl>
                                        <p:attrNameLst>
                                          <p:attrName>style.rotation</p:attrName>
                                        </p:attrNameLst>
                                      </p:cBhvr>
                                      <p:tavLst>
                                        <p:tav tm="0">
                                          <p:val>
                                            <p:fltVal val="360"/>
                                          </p:val>
                                        </p:tav>
                                        <p:tav tm="100000">
                                          <p:val>
                                            <p:fltVal val="0"/>
                                          </p:val>
                                        </p:tav>
                                      </p:tavLst>
                                    </p:anim>
                                    <p:animEffect transition="in" filter="fade">
                                      <p:cBhvr>
                                        <p:cTn id="46" dur="500"/>
                                        <p:tgtEl>
                                          <p:spTgt spid="19"/>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 calcmode="lin" valueType="num">
                                      <p:cBhvr>
                                        <p:cTn id="51" dur="500" fill="hold"/>
                                        <p:tgtEl>
                                          <p:spTgt spid="18"/>
                                        </p:tgtEl>
                                        <p:attrNameLst>
                                          <p:attrName>style.rotation</p:attrName>
                                        </p:attrNameLst>
                                      </p:cBhvr>
                                      <p:tavLst>
                                        <p:tav tm="0">
                                          <p:val>
                                            <p:fltVal val="360"/>
                                          </p:val>
                                        </p:tav>
                                        <p:tav tm="100000">
                                          <p:val>
                                            <p:fltVal val="0"/>
                                          </p:val>
                                        </p:tav>
                                      </p:tavLst>
                                    </p:anim>
                                    <p:animEffect transition="in" filter="fade">
                                      <p:cBhvr>
                                        <p:cTn id="52" dur="500"/>
                                        <p:tgtEl>
                                          <p:spTgt spid="18"/>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 calcmode="lin" valueType="num">
                                      <p:cBhvr>
                                        <p:cTn id="57" dur="500" fill="hold"/>
                                        <p:tgtEl>
                                          <p:spTgt spid="12"/>
                                        </p:tgtEl>
                                        <p:attrNameLst>
                                          <p:attrName>style.rotation</p:attrName>
                                        </p:attrNameLst>
                                      </p:cBhvr>
                                      <p:tavLst>
                                        <p:tav tm="0">
                                          <p:val>
                                            <p:fltVal val="360"/>
                                          </p:val>
                                        </p:tav>
                                        <p:tav tm="100000">
                                          <p:val>
                                            <p:fltVal val="0"/>
                                          </p:val>
                                        </p:tav>
                                      </p:tavLst>
                                    </p:anim>
                                    <p:animEffect transition="in" filter="fade">
                                      <p:cBhvr>
                                        <p:cTn id="58" dur="500"/>
                                        <p:tgtEl>
                                          <p:spTgt spid="12"/>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 calcmode="lin" valueType="num">
                                      <p:cBhvr>
                                        <p:cTn id="63" dur="500" fill="hold"/>
                                        <p:tgtEl>
                                          <p:spTgt spid="13"/>
                                        </p:tgtEl>
                                        <p:attrNameLst>
                                          <p:attrName>style.rotation</p:attrName>
                                        </p:attrNameLst>
                                      </p:cBhvr>
                                      <p:tavLst>
                                        <p:tav tm="0">
                                          <p:val>
                                            <p:fltVal val="360"/>
                                          </p:val>
                                        </p:tav>
                                        <p:tav tm="100000">
                                          <p:val>
                                            <p:fltVal val="0"/>
                                          </p:val>
                                        </p:tav>
                                      </p:tavLst>
                                    </p:anim>
                                    <p:animEffect transition="in" filter="fade">
                                      <p:cBhvr>
                                        <p:cTn id="64" dur="500"/>
                                        <p:tgtEl>
                                          <p:spTgt spid="13"/>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 calcmode="lin" valueType="num">
                                      <p:cBhvr>
                                        <p:cTn id="69" dur="500" fill="hold"/>
                                        <p:tgtEl>
                                          <p:spTgt spid="16"/>
                                        </p:tgtEl>
                                        <p:attrNameLst>
                                          <p:attrName>style.rotation</p:attrName>
                                        </p:attrNameLst>
                                      </p:cBhvr>
                                      <p:tavLst>
                                        <p:tav tm="0">
                                          <p:val>
                                            <p:fltVal val="360"/>
                                          </p:val>
                                        </p:tav>
                                        <p:tav tm="100000">
                                          <p:val>
                                            <p:fltVal val="0"/>
                                          </p:val>
                                        </p:tav>
                                      </p:tavLst>
                                    </p:anim>
                                    <p:animEffect transition="in" filter="fade">
                                      <p:cBhvr>
                                        <p:cTn id="70" dur="500"/>
                                        <p:tgtEl>
                                          <p:spTgt spid="16"/>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 calcmode="lin" valueType="num">
                                      <p:cBhvr>
                                        <p:cTn id="75" dur="500" fill="hold"/>
                                        <p:tgtEl>
                                          <p:spTgt spid="15"/>
                                        </p:tgtEl>
                                        <p:attrNameLst>
                                          <p:attrName>style.rotation</p:attrName>
                                        </p:attrNameLst>
                                      </p:cBhvr>
                                      <p:tavLst>
                                        <p:tav tm="0">
                                          <p:val>
                                            <p:fltVal val="360"/>
                                          </p:val>
                                        </p:tav>
                                        <p:tav tm="100000">
                                          <p:val>
                                            <p:fltVal val="0"/>
                                          </p:val>
                                        </p:tav>
                                      </p:tavLst>
                                    </p:anim>
                                    <p:animEffect transition="in" filter="fade">
                                      <p:cBhvr>
                                        <p:cTn id="7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6" grpId="1" animBg="1"/>
      <p:bldP spid="7" grpId="0" animBg="1"/>
      <p:bldP spid="7" grpId="1" animBg="1"/>
      <p:bldP spid="8" grpId="0" animBg="1"/>
      <p:bldP spid="8" grpId="1" animBg="1"/>
      <p:bldP spid="9" grpId="0" animBg="1"/>
      <p:bldP spid="9" grpId="1" animBg="1"/>
      <p:bldP spid="12" grpId="0" animBg="1"/>
      <p:bldP spid="13" grpId="0" animBg="1"/>
      <p:bldP spid="15" grpId="0" animBg="1"/>
      <p:bldP spid="16" grpId="0" animBg="1"/>
      <p:bldP spid="18" grpId="0" animBg="1"/>
      <p:bldP spid="19" grpId="0" animBg="1"/>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A9600AA-969E-4501-A636-13C3915C1DAE}"/>
              </a:ext>
            </a:extLst>
          </p:cNvPr>
          <p:cNvSpPr>
            <a:spLocks noGrp="1"/>
          </p:cNvSpPr>
          <p:nvPr>
            <p:ph type="pic" sz="quarter" idx="10"/>
          </p:nvPr>
        </p:nvSpPr>
        <p:spPr>
          <a:xfrm>
            <a:off x="8883673" y="792522"/>
            <a:ext cx="2515115" cy="2515443"/>
          </a:xfrm>
          <a:custGeom>
            <a:avLst/>
            <a:gdLst>
              <a:gd name="connsiteX0" fmla="*/ 0 w 5030884"/>
              <a:gd name="connsiteY0" fmla="*/ 0 h 5030885"/>
              <a:gd name="connsiteX1" fmla="*/ 5030884 w 5030884"/>
              <a:gd name="connsiteY1" fmla="*/ 0 h 5030885"/>
              <a:gd name="connsiteX2" fmla="*/ 5030884 w 5030884"/>
              <a:gd name="connsiteY2" fmla="*/ 5030885 h 5030885"/>
              <a:gd name="connsiteX3" fmla="*/ 0 w 5030884"/>
              <a:gd name="connsiteY3" fmla="*/ 5030885 h 5030885"/>
            </a:gdLst>
            <a:ahLst/>
            <a:cxnLst>
              <a:cxn ang="0">
                <a:pos x="connsiteX0" y="connsiteY0"/>
              </a:cxn>
              <a:cxn ang="0">
                <a:pos x="connsiteX1" y="connsiteY1"/>
              </a:cxn>
              <a:cxn ang="0">
                <a:pos x="connsiteX2" y="connsiteY2"/>
              </a:cxn>
              <a:cxn ang="0">
                <a:pos x="connsiteX3" y="connsiteY3"/>
              </a:cxn>
            </a:cxnLst>
            <a:rect l="l" t="t" r="r" b="b"/>
            <a:pathLst>
              <a:path w="5030884" h="5030885">
                <a:moveTo>
                  <a:pt x="0" y="0"/>
                </a:moveTo>
                <a:lnTo>
                  <a:pt x="5030884" y="0"/>
                </a:lnTo>
                <a:lnTo>
                  <a:pt x="5030884" y="5030885"/>
                </a:lnTo>
                <a:lnTo>
                  <a:pt x="0" y="5030885"/>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12" name="Picture Placeholder 11">
            <a:extLst>
              <a:ext uri="{FF2B5EF4-FFF2-40B4-BE49-F238E27FC236}">
                <a16:creationId xmlns:a16="http://schemas.microsoft.com/office/drawing/2014/main" id="{6D385937-08D1-4F9D-B533-8D6772153A73}"/>
              </a:ext>
            </a:extLst>
          </p:cNvPr>
          <p:cNvSpPr>
            <a:spLocks noGrp="1"/>
          </p:cNvSpPr>
          <p:nvPr>
            <p:ph type="pic" sz="quarter" idx="11"/>
          </p:nvPr>
        </p:nvSpPr>
        <p:spPr>
          <a:xfrm>
            <a:off x="8883673" y="3530986"/>
            <a:ext cx="2515115" cy="2515443"/>
          </a:xfrm>
          <a:custGeom>
            <a:avLst/>
            <a:gdLst>
              <a:gd name="connsiteX0" fmla="*/ 0 w 5030884"/>
              <a:gd name="connsiteY0" fmla="*/ 0 h 5030885"/>
              <a:gd name="connsiteX1" fmla="*/ 5030884 w 5030884"/>
              <a:gd name="connsiteY1" fmla="*/ 0 h 5030885"/>
              <a:gd name="connsiteX2" fmla="*/ 5030884 w 5030884"/>
              <a:gd name="connsiteY2" fmla="*/ 5030885 h 5030885"/>
              <a:gd name="connsiteX3" fmla="*/ 0 w 5030884"/>
              <a:gd name="connsiteY3" fmla="*/ 5030885 h 5030885"/>
            </a:gdLst>
            <a:ahLst/>
            <a:cxnLst>
              <a:cxn ang="0">
                <a:pos x="connsiteX0" y="connsiteY0"/>
              </a:cxn>
              <a:cxn ang="0">
                <a:pos x="connsiteX1" y="connsiteY1"/>
              </a:cxn>
              <a:cxn ang="0">
                <a:pos x="connsiteX2" y="connsiteY2"/>
              </a:cxn>
              <a:cxn ang="0">
                <a:pos x="connsiteX3" y="connsiteY3"/>
              </a:cxn>
            </a:cxnLst>
            <a:rect l="l" t="t" r="r" b="b"/>
            <a:pathLst>
              <a:path w="5030884" h="5030885">
                <a:moveTo>
                  <a:pt x="0" y="0"/>
                </a:moveTo>
                <a:lnTo>
                  <a:pt x="5030884" y="0"/>
                </a:lnTo>
                <a:lnTo>
                  <a:pt x="5030884" y="5030885"/>
                </a:lnTo>
                <a:lnTo>
                  <a:pt x="0" y="5030885"/>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11" name="Picture Placeholder 10">
            <a:extLst>
              <a:ext uri="{FF2B5EF4-FFF2-40B4-BE49-F238E27FC236}">
                <a16:creationId xmlns:a16="http://schemas.microsoft.com/office/drawing/2014/main" id="{8B1F6345-18F0-4BDA-BA6F-0E408CE816C7}"/>
              </a:ext>
            </a:extLst>
          </p:cNvPr>
          <p:cNvSpPr>
            <a:spLocks noGrp="1"/>
          </p:cNvSpPr>
          <p:nvPr>
            <p:ph type="pic" sz="quarter" idx="12"/>
          </p:nvPr>
        </p:nvSpPr>
        <p:spPr>
          <a:xfrm>
            <a:off x="6096000" y="3530986"/>
            <a:ext cx="2515115" cy="2515443"/>
          </a:xfrm>
          <a:custGeom>
            <a:avLst/>
            <a:gdLst>
              <a:gd name="connsiteX0" fmla="*/ 0 w 5030884"/>
              <a:gd name="connsiteY0" fmla="*/ 0 h 5030885"/>
              <a:gd name="connsiteX1" fmla="*/ 5030884 w 5030884"/>
              <a:gd name="connsiteY1" fmla="*/ 0 h 5030885"/>
              <a:gd name="connsiteX2" fmla="*/ 5030884 w 5030884"/>
              <a:gd name="connsiteY2" fmla="*/ 5030885 h 5030885"/>
              <a:gd name="connsiteX3" fmla="*/ 0 w 5030884"/>
              <a:gd name="connsiteY3" fmla="*/ 5030885 h 5030885"/>
            </a:gdLst>
            <a:ahLst/>
            <a:cxnLst>
              <a:cxn ang="0">
                <a:pos x="connsiteX0" y="connsiteY0"/>
              </a:cxn>
              <a:cxn ang="0">
                <a:pos x="connsiteX1" y="connsiteY1"/>
              </a:cxn>
              <a:cxn ang="0">
                <a:pos x="connsiteX2" y="connsiteY2"/>
              </a:cxn>
              <a:cxn ang="0">
                <a:pos x="connsiteX3" y="connsiteY3"/>
              </a:cxn>
            </a:cxnLst>
            <a:rect l="l" t="t" r="r" b="b"/>
            <a:pathLst>
              <a:path w="5030884" h="5030885">
                <a:moveTo>
                  <a:pt x="0" y="0"/>
                </a:moveTo>
                <a:lnTo>
                  <a:pt x="5030884" y="0"/>
                </a:lnTo>
                <a:lnTo>
                  <a:pt x="5030884" y="5030885"/>
                </a:lnTo>
                <a:lnTo>
                  <a:pt x="0" y="5030885"/>
                </a:lnTo>
                <a:close/>
              </a:path>
            </a:pathLst>
          </a:custGeom>
          <a:pattFill prst="pct60">
            <a:fgClr>
              <a:schemeClr val="bg1"/>
            </a:fgClr>
            <a:bgClr>
              <a:schemeClr val="bg1">
                <a:lumMod val="85000"/>
              </a:schemeClr>
            </a:bgClr>
          </a:pattFill>
        </p:spPr>
        <p:txBody>
          <a:bodyPr wrap="square">
            <a:noAutofit/>
          </a:bodyPr>
          <a:lstStyle/>
          <a:p>
            <a:endParaRPr lang="en-US"/>
          </a:p>
        </p:txBody>
      </p:sp>
      <p:sp useBgFill="1">
        <p:nvSpPr>
          <p:cNvPr id="6" name="Rectangle 5">
            <a:extLst>
              <a:ext uri="{FF2B5EF4-FFF2-40B4-BE49-F238E27FC236}">
                <a16:creationId xmlns:a16="http://schemas.microsoft.com/office/drawing/2014/main" id="{F1CBBE41-0CEB-4A6B-8116-76672009DE92}"/>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2"/>
            <a:extLst>
              <a:ext uri="{FF2B5EF4-FFF2-40B4-BE49-F238E27FC236}">
                <a16:creationId xmlns:a16="http://schemas.microsoft.com/office/drawing/2014/main" id="{D21269EB-7878-4050-8488-1E253D517579}"/>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grpSp>
        <p:nvGrpSpPr>
          <p:cNvPr id="24" name="Group 23">
            <a:extLst>
              <a:ext uri="{FF2B5EF4-FFF2-40B4-BE49-F238E27FC236}">
                <a16:creationId xmlns:a16="http://schemas.microsoft.com/office/drawing/2014/main" id="{8877006F-5B94-4AFF-915E-8A777CF8A494}"/>
              </a:ext>
            </a:extLst>
          </p:cNvPr>
          <p:cNvGrpSpPr/>
          <p:nvPr userDrawn="1"/>
        </p:nvGrpSpPr>
        <p:grpSpPr>
          <a:xfrm>
            <a:off x="474709" y="420355"/>
            <a:ext cx="51266" cy="575008"/>
            <a:chOff x="447517" y="840709"/>
            <a:chExt cx="102546" cy="1150016"/>
          </a:xfrm>
          <a:solidFill>
            <a:srgbClr val="F1131E"/>
          </a:solidFill>
        </p:grpSpPr>
        <p:sp>
          <p:nvSpPr>
            <p:cNvPr id="25" name="Oval 28">
              <a:extLst>
                <a:ext uri="{FF2B5EF4-FFF2-40B4-BE49-F238E27FC236}">
                  <a16:creationId xmlns:a16="http://schemas.microsoft.com/office/drawing/2014/main" id="{C39F063A-AFA1-40B0-92FA-B6623EBA39E5}"/>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7CE7FB67-96DF-414D-9557-676EF3E2D2CD}"/>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520123D2-661B-4116-A531-EEFA8E18AA39}"/>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8A67A197-4956-44D0-888B-78FC7334AA5E}"/>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9" name="Group 28">
            <a:extLst>
              <a:ext uri="{FF2B5EF4-FFF2-40B4-BE49-F238E27FC236}">
                <a16:creationId xmlns:a16="http://schemas.microsoft.com/office/drawing/2014/main" id="{BA432B39-A424-43A5-84D0-6D902F6301FD}"/>
              </a:ext>
            </a:extLst>
          </p:cNvPr>
          <p:cNvGrpSpPr/>
          <p:nvPr userDrawn="1"/>
        </p:nvGrpSpPr>
        <p:grpSpPr>
          <a:xfrm>
            <a:off x="11832638" y="6017187"/>
            <a:ext cx="51266" cy="575008"/>
            <a:chOff x="447517" y="840709"/>
            <a:chExt cx="102546" cy="1150016"/>
          </a:xfrm>
          <a:solidFill>
            <a:schemeClr val="tx1"/>
          </a:solidFill>
        </p:grpSpPr>
        <p:sp>
          <p:nvSpPr>
            <p:cNvPr id="30" name="Oval 28">
              <a:extLst>
                <a:ext uri="{FF2B5EF4-FFF2-40B4-BE49-F238E27FC236}">
                  <a16:creationId xmlns:a16="http://schemas.microsoft.com/office/drawing/2014/main" id="{90F94A18-BFF8-4737-A5AF-20FDA0E84CDC}"/>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tx1"/>
                </a:solidFill>
              </a:endParaRPr>
            </a:p>
          </p:txBody>
        </p:sp>
        <p:sp>
          <p:nvSpPr>
            <p:cNvPr id="31" name="Oval 30">
              <a:extLst>
                <a:ext uri="{FF2B5EF4-FFF2-40B4-BE49-F238E27FC236}">
                  <a16:creationId xmlns:a16="http://schemas.microsoft.com/office/drawing/2014/main" id="{03C09482-AA82-4221-9A2D-34F893FF6680}"/>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tx1"/>
                </a:solidFill>
              </a:endParaRPr>
            </a:p>
          </p:txBody>
        </p:sp>
        <p:sp>
          <p:nvSpPr>
            <p:cNvPr id="32" name="Oval 31">
              <a:extLst>
                <a:ext uri="{FF2B5EF4-FFF2-40B4-BE49-F238E27FC236}">
                  <a16:creationId xmlns:a16="http://schemas.microsoft.com/office/drawing/2014/main" id="{EE3D1920-5608-4137-AFB6-485BE8E89BD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tx1"/>
                </a:solidFill>
              </a:endParaRPr>
            </a:p>
          </p:txBody>
        </p:sp>
        <p:sp>
          <p:nvSpPr>
            <p:cNvPr id="33" name="Oval 32">
              <a:extLst>
                <a:ext uri="{FF2B5EF4-FFF2-40B4-BE49-F238E27FC236}">
                  <a16:creationId xmlns:a16="http://schemas.microsoft.com/office/drawing/2014/main" id="{A08D0510-29D8-4870-BEEB-906695F8C8BE}"/>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tx1"/>
                </a:solidFill>
              </a:endParaRPr>
            </a:p>
          </p:txBody>
        </p:sp>
      </p:grpSp>
    </p:spTree>
    <p:extLst>
      <p:ext uri="{BB962C8B-B14F-4D97-AF65-F5344CB8AC3E}">
        <p14:creationId xmlns:p14="http://schemas.microsoft.com/office/powerpoint/2010/main" val="404658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10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2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1" grpId="0" animBg="1"/>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0AA69A55-D770-4D0E-9A4C-7DD36AB2AAAC}"/>
              </a:ext>
            </a:extLst>
          </p:cNvPr>
          <p:cNvSpPr>
            <a:spLocks noGrp="1"/>
          </p:cNvSpPr>
          <p:nvPr>
            <p:ph type="pic" sz="quarter" idx="10"/>
          </p:nvPr>
        </p:nvSpPr>
        <p:spPr>
          <a:xfrm>
            <a:off x="1010312" y="666750"/>
            <a:ext cx="2542844" cy="2765143"/>
          </a:xfrm>
          <a:custGeom>
            <a:avLst/>
            <a:gdLst>
              <a:gd name="connsiteX0" fmla="*/ 0 w 5086350"/>
              <a:gd name="connsiteY0" fmla="*/ 0 h 5530286"/>
              <a:gd name="connsiteX1" fmla="*/ 5086350 w 5086350"/>
              <a:gd name="connsiteY1" fmla="*/ 0 h 5530286"/>
              <a:gd name="connsiteX2" fmla="*/ 5086350 w 5086350"/>
              <a:gd name="connsiteY2" fmla="*/ 5530286 h 5530286"/>
              <a:gd name="connsiteX3" fmla="*/ 0 w 5086350"/>
              <a:gd name="connsiteY3" fmla="*/ 5530286 h 5530286"/>
            </a:gdLst>
            <a:ahLst/>
            <a:cxnLst>
              <a:cxn ang="0">
                <a:pos x="connsiteX0" y="connsiteY0"/>
              </a:cxn>
              <a:cxn ang="0">
                <a:pos x="connsiteX1" y="connsiteY1"/>
              </a:cxn>
              <a:cxn ang="0">
                <a:pos x="connsiteX2" y="connsiteY2"/>
              </a:cxn>
              <a:cxn ang="0">
                <a:pos x="connsiteX3" y="connsiteY3"/>
              </a:cxn>
            </a:cxnLst>
            <a:rect l="l" t="t" r="r" b="b"/>
            <a:pathLst>
              <a:path w="5086350" h="5530286">
                <a:moveTo>
                  <a:pt x="0" y="0"/>
                </a:moveTo>
                <a:lnTo>
                  <a:pt x="5086350" y="0"/>
                </a:lnTo>
                <a:lnTo>
                  <a:pt x="5086350" y="5530286"/>
                </a:lnTo>
                <a:lnTo>
                  <a:pt x="0" y="5530286"/>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21" name="Picture Placeholder 20">
            <a:extLst>
              <a:ext uri="{FF2B5EF4-FFF2-40B4-BE49-F238E27FC236}">
                <a16:creationId xmlns:a16="http://schemas.microsoft.com/office/drawing/2014/main" id="{8FB132E7-9C13-42D0-B7C3-DC6A90292C08}"/>
              </a:ext>
            </a:extLst>
          </p:cNvPr>
          <p:cNvSpPr>
            <a:spLocks noGrp="1"/>
          </p:cNvSpPr>
          <p:nvPr>
            <p:ph type="pic" sz="quarter" idx="11"/>
          </p:nvPr>
        </p:nvSpPr>
        <p:spPr>
          <a:xfrm>
            <a:off x="3553156" y="666750"/>
            <a:ext cx="2542844" cy="2765143"/>
          </a:xfrm>
          <a:custGeom>
            <a:avLst/>
            <a:gdLst>
              <a:gd name="connsiteX0" fmla="*/ 0 w 5086350"/>
              <a:gd name="connsiteY0" fmla="*/ 0 h 5530286"/>
              <a:gd name="connsiteX1" fmla="*/ 5086350 w 5086350"/>
              <a:gd name="connsiteY1" fmla="*/ 0 h 5530286"/>
              <a:gd name="connsiteX2" fmla="*/ 5086350 w 5086350"/>
              <a:gd name="connsiteY2" fmla="*/ 5530286 h 5530286"/>
              <a:gd name="connsiteX3" fmla="*/ 0 w 5086350"/>
              <a:gd name="connsiteY3" fmla="*/ 5530286 h 5530286"/>
            </a:gdLst>
            <a:ahLst/>
            <a:cxnLst>
              <a:cxn ang="0">
                <a:pos x="connsiteX0" y="connsiteY0"/>
              </a:cxn>
              <a:cxn ang="0">
                <a:pos x="connsiteX1" y="connsiteY1"/>
              </a:cxn>
              <a:cxn ang="0">
                <a:pos x="connsiteX2" y="connsiteY2"/>
              </a:cxn>
              <a:cxn ang="0">
                <a:pos x="connsiteX3" y="connsiteY3"/>
              </a:cxn>
            </a:cxnLst>
            <a:rect l="l" t="t" r="r" b="b"/>
            <a:pathLst>
              <a:path w="5086350" h="5530286">
                <a:moveTo>
                  <a:pt x="0" y="0"/>
                </a:moveTo>
                <a:lnTo>
                  <a:pt x="5086350" y="0"/>
                </a:lnTo>
                <a:lnTo>
                  <a:pt x="5086350" y="5530286"/>
                </a:lnTo>
                <a:lnTo>
                  <a:pt x="0" y="5530286"/>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22" name="Picture Placeholder 21">
            <a:extLst>
              <a:ext uri="{FF2B5EF4-FFF2-40B4-BE49-F238E27FC236}">
                <a16:creationId xmlns:a16="http://schemas.microsoft.com/office/drawing/2014/main" id="{C166AEA2-99FF-404C-80FB-F4EA85663185}"/>
              </a:ext>
            </a:extLst>
          </p:cNvPr>
          <p:cNvSpPr>
            <a:spLocks noGrp="1"/>
          </p:cNvSpPr>
          <p:nvPr>
            <p:ph type="pic" sz="quarter" idx="12"/>
          </p:nvPr>
        </p:nvSpPr>
        <p:spPr>
          <a:xfrm>
            <a:off x="1010312" y="3429000"/>
            <a:ext cx="2542844" cy="2765143"/>
          </a:xfrm>
          <a:custGeom>
            <a:avLst/>
            <a:gdLst>
              <a:gd name="connsiteX0" fmla="*/ 0 w 5086350"/>
              <a:gd name="connsiteY0" fmla="*/ 0 h 5530286"/>
              <a:gd name="connsiteX1" fmla="*/ 5086350 w 5086350"/>
              <a:gd name="connsiteY1" fmla="*/ 0 h 5530286"/>
              <a:gd name="connsiteX2" fmla="*/ 5086350 w 5086350"/>
              <a:gd name="connsiteY2" fmla="*/ 5530286 h 5530286"/>
              <a:gd name="connsiteX3" fmla="*/ 0 w 5086350"/>
              <a:gd name="connsiteY3" fmla="*/ 5530286 h 5530286"/>
            </a:gdLst>
            <a:ahLst/>
            <a:cxnLst>
              <a:cxn ang="0">
                <a:pos x="connsiteX0" y="connsiteY0"/>
              </a:cxn>
              <a:cxn ang="0">
                <a:pos x="connsiteX1" y="connsiteY1"/>
              </a:cxn>
              <a:cxn ang="0">
                <a:pos x="connsiteX2" y="connsiteY2"/>
              </a:cxn>
              <a:cxn ang="0">
                <a:pos x="connsiteX3" y="connsiteY3"/>
              </a:cxn>
            </a:cxnLst>
            <a:rect l="l" t="t" r="r" b="b"/>
            <a:pathLst>
              <a:path w="5086350" h="5530286">
                <a:moveTo>
                  <a:pt x="0" y="0"/>
                </a:moveTo>
                <a:lnTo>
                  <a:pt x="5086350" y="0"/>
                </a:lnTo>
                <a:lnTo>
                  <a:pt x="5086350" y="5530286"/>
                </a:lnTo>
                <a:lnTo>
                  <a:pt x="0" y="5530286"/>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23" name="Picture Placeholder 22">
            <a:extLst>
              <a:ext uri="{FF2B5EF4-FFF2-40B4-BE49-F238E27FC236}">
                <a16:creationId xmlns:a16="http://schemas.microsoft.com/office/drawing/2014/main" id="{424AAE70-D35B-452D-9870-981C9FB7B9A3}"/>
              </a:ext>
            </a:extLst>
          </p:cNvPr>
          <p:cNvSpPr>
            <a:spLocks noGrp="1"/>
          </p:cNvSpPr>
          <p:nvPr>
            <p:ph type="pic" sz="quarter" idx="13"/>
          </p:nvPr>
        </p:nvSpPr>
        <p:spPr>
          <a:xfrm>
            <a:off x="3553156" y="3429000"/>
            <a:ext cx="2542844" cy="2765143"/>
          </a:xfrm>
          <a:custGeom>
            <a:avLst/>
            <a:gdLst>
              <a:gd name="connsiteX0" fmla="*/ 0 w 5086350"/>
              <a:gd name="connsiteY0" fmla="*/ 0 h 5530286"/>
              <a:gd name="connsiteX1" fmla="*/ 5086350 w 5086350"/>
              <a:gd name="connsiteY1" fmla="*/ 0 h 5530286"/>
              <a:gd name="connsiteX2" fmla="*/ 5086350 w 5086350"/>
              <a:gd name="connsiteY2" fmla="*/ 5530286 h 5530286"/>
              <a:gd name="connsiteX3" fmla="*/ 0 w 5086350"/>
              <a:gd name="connsiteY3" fmla="*/ 5530286 h 5530286"/>
            </a:gdLst>
            <a:ahLst/>
            <a:cxnLst>
              <a:cxn ang="0">
                <a:pos x="connsiteX0" y="connsiteY0"/>
              </a:cxn>
              <a:cxn ang="0">
                <a:pos x="connsiteX1" y="connsiteY1"/>
              </a:cxn>
              <a:cxn ang="0">
                <a:pos x="connsiteX2" y="connsiteY2"/>
              </a:cxn>
              <a:cxn ang="0">
                <a:pos x="connsiteX3" y="connsiteY3"/>
              </a:cxn>
            </a:cxnLst>
            <a:rect l="l" t="t" r="r" b="b"/>
            <a:pathLst>
              <a:path w="5086350" h="5530286">
                <a:moveTo>
                  <a:pt x="0" y="0"/>
                </a:moveTo>
                <a:lnTo>
                  <a:pt x="5086350" y="0"/>
                </a:lnTo>
                <a:lnTo>
                  <a:pt x="5086350" y="5530286"/>
                </a:lnTo>
                <a:lnTo>
                  <a:pt x="0" y="5530286"/>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6" name="TextBox 5">
            <a:extLst>
              <a:ext uri="{FF2B5EF4-FFF2-40B4-BE49-F238E27FC236}">
                <a16:creationId xmlns:a16="http://schemas.microsoft.com/office/drawing/2014/main" id="{7ABC9722-F7EA-496C-B9C7-523E748C6A77}"/>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7" name="Rectangle 6">
            <a:extLst>
              <a:ext uri="{FF2B5EF4-FFF2-40B4-BE49-F238E27FC236}">
                <a16:creationId xmlns:a16="http://schemas.microsoft.com/office/drawing/2014/main" id="{77D57D0E-EDC7-4889-BD71-9EF8FB2EA378}"/>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Rectangle: Rounded Corners 7">
            <a:extLst>
              <a:ext uri="{FF2B5EF4-FFF2-40B4-BE49-F238E27FC236}">
                <a16:creationId xmlns:a16="http://schemas.microsoft.com/office/drawing/2014/main" id="{DBC25EE7-2D52-42FB-99E1-167BE6A75E81}"/>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ectangle: Rounded Corners 8">
            <a:extLst>
              <a:ext uri="{FF2B5EF4-FFF2-40B4-BE49-F238E27FC236}">
                <a16:creationId xmlns:a16="http://schemas.microsoft.com/office/drawing/2014/main" id="{6D947618-CDCD-4FB8-BCC4-8C75739FE6E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Rectangle: Rounded Corners 9">
            <a:extLst>
              <a:ext uri="{FF2B5EF4-FFF2-40B4-BE49-F238E27FC236}">
                <a16:creationId xmlns:a16="http://schemas.microsoft.com/office/drawing/2014/main" id="{AF78D9A1-7530-405C-9A6A-B9DE7218F84B}"/>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Rectangle: Rounded Corners 10">
            <a:extLst>
              <a:ext uri="{FF2B5EF4-FFF2-40B4-BE49-F238E27FC236}">
                <a16:creationId xmlns:a16="http://schemas.microsoft.com/office/drawing/2014/main" id="{A39A13F6-D6AD-4DD7-AC57-C212EA4C59C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Slide Number Placeholder 5">
            <a:extLst>
              <a:ext uri="{FF2B5EF4-FFF2-40B4-BE49-F238E27FC236}">
                <a16:creationId xmlns:a16="http://schemas.microsoft.com/office/drawing/2014/main" id="{258BF22B-7DE9-4CC4-BDF4-3C083AD5D3D4}"/>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13" name="Rectangle 12">
            <a:hlinkClick r:id="rId2"/>
            <a:extLst>
              <a:ext uri="{FF2B5EF4-FFF2-40B4-BE49-F238E27FC236}">
                <a16:creationId xmlns:a16="http://schemas.microsoft.com/office/drawing/2014/main" id="{14AC232E-29A4-4DE6-B3E8-E6927ABB9624}"/>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4" name="Oval 13">
            <a:extLst>
              <a:ext uri="{FF2B5EF4-FFF2-40B4-BE49-F238E27FC236}">
                <a16:creationId xmlns:a16="http://schemas.microsoft.com/office/drawing/2014/main" id="{46EFDD3C-BF79-4598-8C1A-02ACB44B07C0}"/>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Freeform 6">
            <a:extLst>
              <a:ext uri="{FF2B5EF4-FFF2-40B4-BE49-F238E27FC236}">
                <a16:creationId xmlns:a16="http://schemas.microsoft.com/office/drawing/2014/main" id="{550FF46F-8E48-4062-A837-D7EF75F59BEB}"/>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6" name="Rectangle 15">
            <a:hlinkClick r:id="rId3"/>
            <a:extLst>
              <a:ext uri="{FF2B5EF4-FFF2-40B4-BE49-F238E27FC236}">
                <a16:creationId xmlns:a16="http://schemas.microsoft.com/office/drawing/2014/main" id="{7CE0CD45-C223-474E-B2BA-490E6076B4B0}"/>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7" name="Freeform 7">
            <a:extLst>
              <a:ext uri="{FF2B5EF4-FFF2-40B4-BE49-F238E27FC236}">
                <a16:creationId xmlns:a16="http://schemas.microsoft.com/office/drawing/2014/main" id="{CC9CC3E5-E740-48B2-A660-500E842942FF}"/>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8" name="Oval 17">
            <a:extLst>
              <a:ext uri="{FF2B5EF4-FFF2-40B4-BE49-F238E27FC236}">
                <a16:creationId xmlns:a16="http://schemas.microsoft.com/office/drawing/2014/main" id="{A2740BBC-712D-4654-8E82-0B5E7CCBB800}"/>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hlinkClick r:id="rId4"/>
            <a:extLst>
              <a:ext uri="{FF2B5EF4-FFF2-40B4-BE49-F238E27FC236}">
                <a16:creationId xmlns:a16="http://schemas.microsoft.com/office/drawing/2014/main" id="{4887B9C1-D869-43A0-830A-2C3C84C6778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24" name="Freeform 8">
            <a:extLst>
              <a:ext uri="{FF2B5EF4-FFF2-40B4-BE49-F238E27FC236}">
                <a16:creationId xmlns:a16="http://schemas.microsoft.com/office/drawing/2014/main" id="{C1F8A2E2-6978-4B86-A7C8-EB4D8BDC1FB5}"/>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25" name="Oval 24">
            <a:extLst>
              <a:ext uri="{FF2B5EF4-FFF2-40B4-BE49-F238E27FC236}">
                <a16:creationId xmlns:a16="http://schemas.microsoft.com/office/drawing/2014/main" id="{692D5487-2767-4C17-90A6-787906C29813}"/>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6" name="Group 25">
            <a:extLst>
              <a:ext uri="{FF2B5EF4-FFF2-40B4-BE49-F238E27FC236}">
                <a16:creationId xmlns:a16="http://schemas.microsoft.com/office/drawing/2014/main" id="{415AA95C-D92C-429A-9EC8-D95F91DF9183}"/>
              </a:ext>
            </a:extLst>
          </p:cNvPr>
          <p:cNvGrpSpPr/>
          <p:nvPr userDrawn="1"/>
        </p:nvGrpSpPr>
        <p:grpSpPr>
          <a:xfrm>
            <a:off x="474709" y="420355"/>
            <a:ext cx="51266" cy="575008"/>
            <a:chOff x="447517" y="840709"/>
            <a:chExt cx="102546" cy="1150016"/>
          </a:xfrm>
        </p:grpSpPr>
        <p:sp>
          <p:nvSpPr>
            <p:cNvPr id="27" name="Oval 28">
              <a:extLst>
                <a:ext uri="{FF2B5EF4-FFF2-40B4-BE49-F238E27FC236}">
                  <a16:creationId xmlns:a16="http://schemas.microsoft.com/office/drawing/2014/main" id="{1BF93BDB-6E99-4FFC-9190-C1A0A222DF82}"/>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EA7B8D6E-8953-4A3A-9220-644D2C407BB3}"/>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9" name="Oval 28">
              <a:extLst>
                <a:ext uri="{FF2B5EF4-FFF2-40B4-BE49-F238E27FC236}">
                  <a16:creationId xmlns:a16="http://schemas.microsoft.com/office/drawing/2014/main" id="{6BF6C3F0-1753-4874-A744-59D7093C71E7}"/>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0" name="Oval 29">
              <a:extLst>
                <a:ext uri="{FF2B5EF4-FFF2-40B4-BE49-F238E27FC236}">
                  <a16:creationId xmlns:a16="http://schemas.microsoft.com/office/drawing/2014/main" id="{78ED1ADB-47A0-48F6-95BC-224EE3DAA5C9}"/>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31" name="Group 30">
            <a:extLst>
              <a:ext uri="{FF2B5EF4-FFF2-40B4-BE49-F238E27FC236}">
                <a16:creationId xmlns:a16="http://schemas.microsoft.com/office/drawing/2014/main" id="{9634F5D7-F16E-4325-8002-B491D7AA3E22}"/>
              </a:ext>
            </a:extLst>
          </p:cNvPr>
          <p:cNvGrpSpPr/>
          <p:nvPr userDrawn="1"/>
        </p:nvGrpSpPr>
        <p:grpSpPr>
          <a:xfrm>
            <a:off x="11832638" y="6017187"/>
            <a:ext cx="51266" cy="575008"/>
            <a:chOff x="447517" y="840709"/>
            <a:chExt cx="102546" cy="1150016"/>
          </a:xfrm>
          <a:solidFill>
            <a:schemeClr val="bg1">
              <a:lumMod val="65000"/>
            </a:schemeClr>
          </a:solidFill>
        </p:grpSpPr>
        <p:sp>
          <p:nvSpPr>
            <p:cNvPr id="32" name="Oval 28">
              <a:extLst>
                <a:ext uri="{FF2B5EF4-FFF2-40B4-BE49-F238E27FC236}">
                  <a16:creationId xmlns:a16="http://schemas.microsoft.com/office/drawing/2014/main" id="{28DC3AAB-85A3-48E8-9F59-857DD6E46310}"/>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3" name="Oval 32">
              <a:extLst>
                <a:ext uri="{FF2B5EF4-FFF2-40B4-BE49-F238E27FC236}">
                  <a16:creationId xmlns:a16="http://schemas.microsoft.com/office/drawing/2014/main" id="{EA2A2273-D110-425E-886D-EFAE4BAB71D9}"/>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4" name="Oval 33">
              <a:extLst>
                <a:ext uri="{FF2B5EF4-FFF2-40B4-BE49-F238E27FC236}">
                  <a16:creationId xmlns:a16="http://schemas.microsoft.com/office/drawing/2014/main" id="{E4C3CBBB-A426-471E-B329-E0D3BD5119DD}"/>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5" name="Oval 34">
              <a:extLst>
                <a:ext uri="{FF2B5EF4-FFF2-40B4-BE49-F238E27FC236}">
                  <a16:creationId xmlns:a16="http://schemas.microsoft.com/office/drawing/2014/main" id="{6FAD5C95-781F-415E-A26F-BE533B5F0750}"/>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354878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360"/>
                                          </p:val>
                                        </p:tav>
                                        <p:tav tm="100000">
                                          <p:val>
                                            <p:fltVal val="0"/>
                                          </p:val>
                                        </p:tav>
                                      </p:tavLst>
                                    </p:anim>
                                    <p:animEffect transition="in" filter="fade">
                                      <p:cBhvr>
                                        <p:cTn id="16" dur="500"/>
                                        <p:tgtEl>
                                          <p:spTgt spid="9"/>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style.rotation</p:attrName>
                                        </p:attrNameLst>
                                      </p:cBhvr>
                                      <p:tavLst>
                                        <p:tav tm="0">
                                          <p:val>
                                            <p:fltVal val="360"/>
                                          </p:val>
                                        </p:tav>
                                        <p:tav tm="100000">
                                          <p:val>
                                            <p:fltVal val="0"/>
                                          </p:val>
                                        </p:tav>
                                      </p:tavLst>
                                    </p:anim>
                                    <p:animEffect transition="in" filter="fade">
                                      <p:cBhvr>
                                        <p:cTn id="22" dur="500"/>
                                        <p:tgtEl>
                                          <p:spTgt spid="10"/>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 calcmode="lin" valueType="num">
                                      <p:cBhvr>
                                        <p:cTn id="27" dur="500" fill="hold"/>
                                        <p:tgtEl>
                                          <p:spTgt spid="11"/>
                                        </p:tgtEl>
                                        <p:attrNameLst>
                                          <p:attrName>style.rotation</p:attrName>
                                        </p:attrNameLst>
                                      </p:cBhvr>
                                      <p:tavLst>
                                        <p:tav tm="0">
                                          <p:val>
                                            <p:fltVal val="360"/>
                                          </p:val>
                                        </p:tav>
                                        <p:tav tm="100000">
                                          <p:val>
                                            <p:fltVal val="0"/>
                                          </p:val>
                                        </p:tav>
                                      </p:tavLst>
                                    </p:anim>
                                    <p:animEffect transition="in" filter="fade">
                                      <p:cBhvr>
                                        <p:cTn id="28" dur="500"/>
                                        <p:tgtEl>
                                          <p:spTgt spid="11"/>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8"/>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9"/>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10"/>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11"/>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1000" fill="hold"/>
                                        <p:tgtEl>
                                          <p:spTgt spid="6"/>
                                        </p:tgtEl>
                                        <p:attrNameLst>
                                          <p:attrName>ppt_x</p:attrName>
                                        </p:attrNameLst>
                                      </p:cBhvr>
                                      <p:tavLst>
                                        <p:tav tm="0">
                                          <p:val>
                                            <p:strVal val="#ppt_x"/>
                                          </p:val>
                                        </p:tav>
                                        <p:tav tm="100000">
                                          <p:val>
                                            <p:strVal val="#ppt_x"/>
                                          </p:val>
                                        </p:tav>
                                      </p:tavLst>
                                    </p:anim>
                                    <p:anim calcmode="lin" valueType="num">
                                      <p:cBhvr additive="base">
                                        <p:cTn id="40" dur="1000" fill="hold"/>
                                        <p:tgtEl>
                                          <p:spTgt spid="6"/>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 calcmode="lin" valueType="num">
                                      <p:cBhvr>
                                        <p:cTn id="45" dur="500" fill="hold"/>
                                        <p:tgtEl>
                                          <p:spTgt spid="25"/>
                                        </p:tgtEl>
                                        <p:attrNameLst>
                                          <p:attrName>style.rotation</p:attrName>
                                        </p:attrNameLst>
                                      </p:cBhvr>
                                      <p:tavLst>
                                        <p:tav tm="0">
                                          <p:val>
                                            <p:fltVal val="360"/>
                                          </p:val>
                                        </p:tav>
                                        <p:tav tm="100000">
                                          <p:val>
                                            <p:fltVal val="0"/>
                                          </p:val>
                                        </p:tav>
                                      </p:tavLst>
                                    </p:anim>
                                    <p:animEffect transition="in" filter="fade">
                                      <p:cBhvr>
                                        <p:cTn id="46" dur="500"/>
                                        <p:tgtEl>
                                          <p:spTgt spid="25"/>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 calcmode="lin" valueType="num">
                                      <p:cBhvr>
                                        <p:cTn id="57" dur="500" fill="hold"/>
                                        <p:tgtEl>
                                          <p:spTgt spid="14"/>
                                        </p:tgtEl>
                                        <p:attrNameLst>
                                          <p:attrName>style.rotation</p:attrName>
                                        </p:attrNameLst>
                                      </p:cBhvr>
                                      <p:tavLst>
                                        <p:tav tm="0">
                                          <p:val>
                                            <p:fltVal val="360"/>
                                          </p:val>
                                        </p:tav>
                                        <p:tav tm="100000">
                                          <p:val>
                                            <p:fltVal val="0"/>
                                          </p:val>
                                        </p:tav>
                                      </p:tavLst>
                                    </p:anim>
                                    <p:animEffect transition="in" filter="fade">
                                      <p:cBhvr>
                                        <p:cTn id="58" dur="500"/>
                                        <p:tgtEl>
                                          <p:spTgt spid="14"/>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fltVal val="0"/>
                                          </p:val>
                                        </p:tav>
                                        <p:tav tm="100000">
                                          <p:val>
                                            <p:strVal val="#ppt_h"/>
                                          </p:val>
                                        </p:tav>
                                      </p:tavLst>
                                    </p:anim>
                                    <p:anim calcmode="lin" valueType="num">
                                      <p:cBhvr>
                                        <p:cTn id="63" dur="500" fill="hold"/>
                                        <p:tgtEl>
                                          <p:spTgt spid="15"/>
                                        </p:tgtEl>
                                        <p:attrNameLst>
                                          <p:attrName>style.rotation</p:attrName>
                                        </p:attrNameLst>
                                      </p:cBhvr>
                                      <p:tavLst>
                                        <p:tav tm="0">
                                          <p:val>
                                            <p:fltVal val="360"/>
                                          </p:val>
                                        </p:tav>
                                        <p:tav tm="100000">
                                          <p:val>
                                            <p:fltVal val="0"/>
                                          </p:val>
                                        </p:tav>
                                      </p:tavLst>
                                    </p:anim>
                                    <p:animEffect transition="in" filter="fade">
                                      <p:cBhvr>
                                        <p:cTn id="64" dur="500"/>
                                        <p:tgtEl>
                                          <p:spTgt spid="15"/>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 calcmode="lin" valueType="num">
                                      <p:cBhvr>
                                        <p:cTn id="69" dur="500" fill="hold"/>
                                        <p:tgtEl>
                                          <p:spTgt spid="18"/>
                                        </p:tgtEl>
                                        <p:attrNameLst>
                                          <p:attrName>style.rotation</p:attrName>
                                        </p:attrNameLst>
                                      </p:cBhvr>
                                      <p:tavLst>
                                        <p:tav tm="0">
                                          <p:val>
                                            <p:fltVal val="360"/>
                                          </p:val>
                                        </p:tav>
                                        <p:tav tm="100000">
                                          <p:val>
                                            <p:fltVal val="0"/>
                                          </p:val>
                                        </p:tav>
                                      </p:tavLst>
                                    </p:anim>
                                    <p:animEffect transition="in" filter="fade">
                                      <p:cBhvr>
                                        <p:cTn id="70" dur="500"/>
                                        <p:tgtEl>
                                          <p:spTgt spid="18"/>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 calcmode="lin" valueType="num">
                                      <p:cBhvr>
                                        <p:cTn id="75" dur="500" fill="hold"/>
                                        <p:tgtEl>
                                          <p:spTgt spid="17"/>
                                        </p:tgtEl>
                                        <p:attrNameLst>
                                          <p:attrName>style.rotation</p:attrName>
                                        </p:attrNameLst>
                                      </p:cBhvr>
                                      <p:tavLst>
                                        <p:tav tm="0">
                                          <p:val>
                                            <p:fltVal val="360"/>
                                          </p:val>
                                        </p:tav>
                                        <p:tav tm="100000">
                                          <p:val>
                                            <p:fltVal val="0"/>
                                          </p:val>
                                        </p:tav>
                                      </p:tavLst>
                                    </p:anim>
                                    <p:animEffect transition="in" filter="fade">
                                      <p:cBhvr>
                                        <p:cTn id="76" dur="500"/>
                                        <p:tgtEl>
                                          <p:spTgt spid="17"/>
                                        </p:tgtEl>
                                      </p:cBhvr>
                                    </p:animEffect>
                                  </p:childTnLst>
                                </p:cTn>
                              </p:par>
                              <p:par>
                                <p:cTn id="77" presetID="23" presetClass="entr" presetSubtype="288"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strVal val="4/3*#ppt_w"/>
                                          </p:val>
                                        </p:tav>
                                        <p:tav tm="100000">
                                          <p:val>
                                            <p:strVal val="#ppt_w"/>
                                          </p:val>
                                        </p:tav>
                                      </p:tavLst>
                                    </p:anim>
                                    <p:anim calcmode="lin" valueType="num">
                                      <p:cBhvr>
                                        <p:cTn id="80" dur="500" fill="hold"/>
                                        <p:tgtEl>
                                          <p:spTgt spid="20"/>
                                        </p:tgtEl>
                                        <p:attrNameLst>
                                          <p:attrName>ppt_h</p:attrName>
                                        </p:attrNameLst>
                                      </p:cBhvr>
                                      <p:tavLst>
                                        <p:tav tm="0">
                                          <p:val>
                                            <p:strVal val="4/3*#ppt_h"/>
                                          </p:val>
                                        </p:tav>
                                        <p:tav tm="100000">
                                          <p:val>
                                            <p:strVal val="#ppt_h"/>
                                          </p:val>
                                        </p:tav>
                                      </p:tavLst>
                                    </p:anim>
                                  </p:childTnLst>
                                </p:cTn>
                              </p:par>
                              <p:par>
                                <p:cTn id="81" presetID="23" presetClass="entr" presetSubtype="288" fill="hold" grpId="0" nodeType="withEffect">
                                  <p:stCondLst>
                                    <p:cond delay="100"/>
                                  </p:stCondLst>
                                  <p:childTnLst>
                                    <p:set>
                                      <p:cBhvr>
                                        <p:cTn id="82" dur="1" fill="hold">
                                          <p:stCondLst>
                                            <p:cond delay="0"/>
                                          </p:stCondLst>
                                        </p:cTn>
                                        <p:tgtEl>
                                          <p:spTgt spid="21"/>
                                        </p:tgtEl>
                                        <p:attrNameLst>
                                          <p:attrName>style.visibility</p:attrName>
                                        </p:attrNameLst>
                                      </p:cBhvr>
                                      <p:to>
                                        <p:strVal val="visible"/>
                                      </p:to>
                                    </p:set>
                                    <p:anim calcmode="lin" valueType="num">
                                      <p:cBhvr>
                                        <p:cTn id="83" dur="500" fill="hold"/>
                                        <p:tgtEl>
                                          <p:spTgt spid="21"/>
                                        </p:tgtEl>
                                        <p:attrNameLst>
                                          <p:attrName>ppt_w</p:attrName>
                                        </p:attrNameLst>
                                      </p:cBhvr>
                                      <p:tavLst>
                                        <p:tav tm="0">
                                          <p:val>
                                            <p:strVal val="4/3*#ppt_w"/>
                                          </p:val>
                                        </p:tav>
                                        <p:tav tm="100000">
                                          <p:val>
                                            <p:strVal val="#ppt_w"/>
                                          </p:val>
                                        </p:tav>
                                      </p:tavLst>
                                    </p:anim>
                                    <p:anim calcmode="lin" valueType="num">
                                      <p:cBhvr>
                                        <p:cTn id="84" dur="500" fill="hold"/>
                                        <p:tgtEl>
                                          <p:spTgt spid="21"/>
                                        </p:tgtEl>
                                        <p:attrNameLst>
                                          <p:attrName>ppt_h</p:attrName>
                                        </p:attrNameLst>
                                      </p:cBhvr>
                                      <p:tavLst>
                                        <p:tav tm="0">
                                          <p:val>
                                            <p:strVal val="4/3*#ppt_h"/>
                                          </p:val>
                                        </p:tav>
                                        <p:tav tm="100000">
                                          <p:val>
                                            <p:strVal val="#ppt_h"/>
                                          </p:val>
                                        </p:tav>
                                      </p:tavLst>
                                    </p:anim>
                                  </p:childTnLst>
                                </p:cTn>
                              </p:par>
                              <p:par>
                                <p:cTn id="85" presetID="23" presetClass="entr" presetSubtype="288" fill="hold" grpId="0" nodeType="withEffect">
                                  <p:stCondLst>
                                    <p:cond delay="200"/>
                                  </p:stCondLst>
                                  <p:childTnLst>
                                    <p:set>
                                      <p:cBhvr>
                                        <p:cTn id="86" dur="1" fill="hold">
                                          <p:stCondLst>
                                            <p:cond delay="0"/>
                                          </p:stCondLst>
                                        </p:cTn>
                                        <p:tgtEl>
                                          <p:spTgt spid="22"/>
                                        </p:tgtEl>
                                        <p:attrNameLst>
                                          <p:attrName>style.visibility</p:attrName>
                                        </p:attrNameLst>
                                      </p:cBhvr>
                                      <p:to>
                                        <p:strVal val="visible"/>
                                      </p:to>
                                    </p:set>
                                    <p:anim calcmode="lin" valueType="num">
                                      <p:cBhvr>
                                        <p:cTn id="87" dur="500" fill="hold"/>
                                        <p:tgtEl>
                                          <p:spTgt spid="22"/>
                                        </p:tgtEl>
                                        <p:attrNameLst>
                                          <p:attrName>ppt_w</p:attrName>
                                        </p:attrNameLst>
                                      </p:cBhvr>
                                      <p:tavLst>
                                        <p:tav tm="0">
                                          <p:val>
                                            <p:strVal val="4/3*#ppt_w"/>
                                          </p:val>
                                        </p:tav>
                                        <p:tav tm="100000">
                                          <p:val>
                                            <p:strVal val="#ppt_w"/>
                                          </p:val>
                                        </p:tav>
                                      </p:tavLst>
                                    </p:anim>
                                    <p:anim calcmode="lin" valueType="num">
                                      <p:cBhvr>
                                        <p:cTn id="88" dur="500" fill="hold"/>
                                        <p:tgtEl>
                                          <p:spTgt spid="22"/>
                                        </p:tgtEl>
                                        <p:attrNameLst>
                                          <p:attrName>ppt_h</p:attrName>
                                        </p:attrNameLst>
                                      </p:cBhvr>
                                      <p:tavLst>
                                        <p:tav tm="0">
                                          <p:val>
                                            <p:strVal val="4/3*#ppt_h"/>
                                          </p:val>
                                        </p:tav>
                                        <p:tav tm="100000">
                                          <p:val>
                                            <p:strVal val="#ppt_h"/>
                                          </p:val>
                                        </p:tav>
                                      </p:tavLst>
                                    </p:anim>
                                  </p:childTnLst>
                                </p:cTn>
                              </p:par>
                              <p:par>
                                <p:cTn id="89" presetID="23" presetClass="entr" presetSubtype="288" fill="hold" grpId="0" nodeType="withEffect">
                                  <p:stCondLst>
                                    <p:cond delay="300"/>
                                  </p:stCondLst>
                                  <p:childTnLst>
                                    <p:set>
                                      <p:cBhvr>
                                        <p:cTn id="90" dur="1" fill="hold">
                                          <p:stCondLst>
                                            <p:cond delay="0"/>
                                          </p:stCondLst>
                                        </p:cTn>
                                        <p:tgtEl>
                                          <p:spTgt spid="23"/>
                                        </p:tgtEl>
                                        <p:attrNameLst>
                                          <p:attrName>style.visibility</p:attrName>
                                        </p:attrNameLst>
                                      </p:cBhvr>
                                      <p:to>
                                        <p:strVal val="visible"/>
                                      </p:to>
                                    </p:set>
                                    <p:anim calcmode="lin" valueType="num">
                                      <p:cBhvr>
                                        <p:cTn id="91" dur="500" fill="hold"/>
                                        <p:tgtEl>
                                          <p:spTgt spid="23"/>
                                        </p:tgtEl>
                                        <p:attrNameLst>
                                          <p:attrName>ppt_w</p:attrName>
                                        </p:attrNameLst>
                                      </p:cBhvr>
                                      <p:tavLst>
                                        <p:tav tm="0">
                                          <p:val>
                                            <p:strVal val="4/3*#ppt_w"/>
                                          </p:val>
                                        </p:tav>
                                        <p:tav tm="100000">
                                          <p:val>
                                            <p:strVal val="#ppt_w"/>
                                          </p:val>
                                        </p:tav>
                                      </p:tavLst>
                                    </p:anim>
                                    <p:anim calcmode="lin" valueType="num">
                                      <p:cBhvr>
                                        <p:cTn id="92" dur="500" fill="hold"/>
                                        <p:tgtEl>
                                          <p:spTgt spid="2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6" grpId="0"/>
      <p:bldP spid="8" grpId="0" animBg="1"/>
      <p:bldP spid="8" grpId="1" animBg="1"/>
      <p:bldP spid="9" grpId="0" animBg="1"/>
      <p:bldP spid="9" grpId="1" animBg="1"/>
      <p:bldP spid="10" grpId="0" animBg="1"/>
      <p:bldP spid="10" grpId="1" animBg="1"/>
      <p:bldP spid="11" grpId="0" animBg="1"/>
      <p:bldP spid="11" grpId="1" animBg="1"/>
      <p:bldP spid="14" grpId="0" animBg="1"/>
      <p:bldP spid="15" grpId="0" animBg="1"/>
      <p:bldP spid="17" grpId="0" animBg="1"/>
      <p:bldP spid="18" grpId="0" animBg="1"/>
      <p:bldP spid="24" grpId="0" animBg="1"/>
      <p:bldP spid="25" grpId="0"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8BAC87-3241-4F5C-B639-A640855799BC}"/>
              </a:ext>
            </a:extLst>
          </p:cNvPr>
          <p:cNvSpPr>
            <a:spLocks noGrp="1"/>
          </p:cNvSpPr>
          <p:nvPr>
            <p:ph type="pic" sz="quarter" idx="10"/>
          </p:nvPr>
        </p:nvSpPr>
        <p:spPr>
          <a:xfrm>
            <a:off x="7594430" y="-1"/>
            <a:ext cx="3930113" cy="6858000"/>
          </a:xfrm>
          <a:custGeom>
            <a:avLst/>
            <a:gdLst>
              <a:gd name="connsiteX0" fmla="*/ 0 w 7861250"/>
              <a:gd name="connsiteY0" fmla="*/ 0 h 13716000"/>
              <a:gd name="connsiteX1" fmla="*/ 7861250 w 7861250"/>
              <a:gd name="connsiteY1" fmla="*/ 0 h 13716000"/>
              <a:gd name="connsiteX2" fmla="*/ 7861250 w 7861250"/>
              <a:gd name="connsiteY2" fmla="*/ 13716000 h 13716000"/>
              <a:gd name="connsiteX3" fmla="*/ 0 w 786125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7861250" h="13716000">
                <a:moveTo>
                  <a:pt x="0" y="0"/>
                </a:moveTo>
                <a:lnTo>
                  <a:pt x="7861250" y="0"/>
                </a:lnTo>
                <a:lnTo>
                  <a:pt x="7861250" y="13716000"/>
                </a:lnTo>
                <a:lnTo>
                  <a:pt x="0" y="13716000"/>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3" name="TextBox 2">
            <a:extLst>
              <a:ext uri="{FF2B5EF4-FFF2-40B4-BE49-F238E27FC236}">
                <a16:creationId xmlns:a16="http://schemas.microsoft.com/office/drawing/2014/main" id="{1C2D5ABD-B7BE-463A-AA85-2CACC397675F}"/>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4" name="Rectangle 3">
            <a:extLst>
              <a:ext uri="{FF2B5EF4-FFF2-40B4-BE49-F238E27FC236}">
                <a16:creationId xmlns:a16="http://schemas.microsoft.com/office/drawing/2014/main" id="{2DE39CAA-087D-4E21-92A3-78953FDE2AA1}"/>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71AFA4BA-5AB2-46A7-B1C9-582DF23A1B9C}"/>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F97BE396-E5A9-4CCD-8C0D-5B51FD687C33}"/>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Rectangle: Rounded Corners 7">
            <a:extLst>
              <a:ext uri="{FF2B5EF4-FFF2-40B4-BE49-F238E27FC236}">
                <a16:creationId xmlns:a16="http://schemas.microsoft.com/office/drawing/2014/main" id="{75E165E6-5E31-4743-80C8-C998D6F1ABBE}"/>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ectangle: Rounded Corners 8">
            <a:extLst>
              <a:ext uri="{FF2B5EF4-FFF2-40B4-BE49-F238E27FC236}">
                <a16:creationId xmlns:a16="http://schemas.microsoft.com/office/drawing/2014/main" id="{3B6B4887-5D04-4373-8330-6E339E85472D}"/>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Slide Number Placeholder 5">
            <a:extLst>
              <a:ext uri="{FF2B5EF4-FFF2-40B4-BE49-F238E27FC236}">
                <a16:creationId xmlns:a16="http://schemas.microsoft.com/office/drawing/2014/main" id="{887C17EE-BEE8-4D09-84F7-C393B9DACFD9}"/>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11" name="Rectangle 10">
            <a:hlinkClick r:id="rId2"/>
            <a:extLst>
              <a:ext uri="{FF2B5EF4-FFF2-40B4-BE49-F238E27FC236}">
                <a16:creationId xmlns:a16="http://schemas.microsoft.com/office/drawing/2014/main" id="{7D724341-95FF-40AC-AA23-07A99298CEE5}"/>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D5E2743B-AAAB-4BF9-B20A-3711DA5EEE65}"/>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Freeform 6">
            <a:extLst>
              <a:ext uri="{FF2B5EF4-FFF2-40B4-BE49-F238E27FC236}">
                <a16:creationId xmlns:a16="http://schemas.microsoft.com/office/drawing/2014/main" id="{9CAD456A-3D54-48EA-A0CF-96F015B49C36}"/>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Rectangle 13">
            <a:hlinkClick r:id="rId3"/>
            <a:extLst>
              <a:ext uri="{FF2B5EF4-FFF2-40B4-BE49-F238E27FC236}">
                <a16:creationId xmlns:a16="http://schemas.microsoft.com/office/drawing/2014/main" id="{10DD0404-DF9A-4F6C-BEBD-5CEFBF4263E6}"/>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5" name="Freeform 7">
            <a:extLst>
              <a:ext uri="{FF2B5EF4-FFF2-40B4-BE49-F238E27FC236}">
                <a16:creationId xmlns:a16="http://schemas.microsoft.com/office/drawing/2014/main" id="{839A46D6-1FD8-4F32-88B4-DD385553D841}"/>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6" name="Oval 15">
            <a:extLst>
              <a:ext uri="{FF2B5EF4-FFF2-40B4-BE49-F238E27FC236}">
                <a16:creationId xmlns:a16="http://schemas.microsoft.com/office/drawing/2014/main" id="{173F1B5A-B854-4E89-9CD1-4EE86A720F2A}"/>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hlinkClick r:id="rId4"/>
            <a:extLst>
              <a:ext uri="{FF2B5EF4-FFF2-40B4-BE49-F238E27FC236}">
                <a16:creationId xmlns:a16="http://schemas.microsoft.com/office/drawing/2014/main" id="{A1BD9509-49DC-4623-80AB-99001E763817}"/>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8" name="Freeform 8">
            <a:extLst>
              <a:ext uri="{FF2B5EF4-FFF2-40B4-BE49-F238E27FC236}">
                <a16:creationId xmlns:a16="http://schemas.microsoft.com/office/drawing/2014/main" id="{914B4CB1-C530-48ED-9913-91EB4B6FE685}"/>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9" name="Oval 18">
            <a:extLst>
              <a:ext uri="{FF2B5EF4-FFF2-40B4-BE49-F238E27FC236}">
                <a16:creationId xmlns:a16="http://schemas.microsoft.com/office/drawing/2014/main" id="{1728E1FD-C481-4535-99F8-76543530383E}"/>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 name="Group 19">
            <a:extLst>
              <a:ext uri="{FF2B5EF4-FFF2-40B4-BE49-F238E27FC236}">
                <a16:creationId xmlns:a16="http://schemas.microsoft.com/office/drawing/2014/main" id="{9195D94D-7828-4771-AB81-A6D3C73DC1DE}"/>
              </a:ext>
            </a:extLst>
          </p:cNvPr>
          <p:cNvGrpSpPr/>
          <p:nvPr userDrawn="1"/>
        </p:nvGrpSpPr>
        <p:grpSpPr>
          <a:xfrm>
            <a:off x="474709" y="420355"/>
            <a:ext cx="51266" cy="575008"/>
            <a:chOff x="447517" y="840709"/>
            <a:chExt cx="102546" cy="1150016"/>
          </a:xfrm>
        </p:grpSpPr>
        <p:sp>
          <p:nvSpPr>
            <p:cNvPr id="21" name="Oval 28">
              <a:extLst>
                <a:ext uri="{FF2B5EF4-FFF2-40B4-BE49-F238E27FC236}">
                  <a16:creationId xmlns:a16="http://schemas.microsoft.com/office/drawing/2014/main" id="{72F6553D-549C-4F9A-B50A-0D14EF076D2F}"/>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99672A2D-D652-492F-AD7C-D1C020949F9F}"/>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3" name="Oval 22">
              <a:extLst>
                <a:ext uri="{FF2B5EF4-FFF2-40B4-BE49-F238E27FC236}">
                  <a16:creationId xmlns:a16="http://schemas.microsoft.com/office/drawing/2014/main" id="{B28F3100-47C2-4D45-B756-9AE7C56EFD6A}"/>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4" name="Oval 23">
              <a:extLst>
                <a:ext uri="{FF2B5EF4-FFF2-40B4-BE49-F238E27FC236}">
                  <a16:creationId xmlns:a16="http://schemas.microsoft.com/office/drawing/2014/main" id="{B839DFC7-73C8-4111-BA90-2CC94D7BEE01}"/>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5" name="Group 24">
            <a:extLst>
              <a:ext uri="{FF2B5EF4-FFF2-40B4-BE49-F238E27FC236}">
                <a16:creationId xmlns:a16="http://schemas.microsoft.com/office/drawing/2014/main" id="{F6A83491-295B-4BBF-90B0-5073C1CB6054}"/>
              </a:ext>
            </a:extLst>
          </p:cNvPr>
          <p:cNvGrpSpPr/>
          <p:nvPr userDrawn="1"/>
        </p:nvGrpSpPr>
        <p:grpSpPr>
          <a:xfrm>
            <a:off x="11832638" y="6017187"/>
            <a:ext cx="51266" cy="575008"/>
            <a:chOff x="447517" y="840709"/>
            <a:chExt cx="102546" cy="1150016"/>
          </a:xfrm>
          <a:solidFill>
            <a:schemeClr val="bg1">
              <a:lumMod val="65000"/>
            </a:schemeClr>
          </a:solidFill>
        </p:grpSpPr>
        <p:sp>
          <p:nvSpPr>
            <p:cNvPr id="26" name="Oval 28">
              <a:extLst>
                <a:ext uri="{FF2B5EF4-FFF2-40B4-BE49-F238E27FC236}">
                  <a16:creationId xmlns:a16="http://schemas.microsoft.com/office/drawing/2014/main" id="{E4C9C773-6CA5-4933-B1EA-6F77B53908F4}"/>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1B107C5D-B6F0-44FD-85A9-72204CB34023}"/>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B0FAD0AC-691C-4250-88AC-9FE7A7583E0A}"/>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9" name="Oval 28">
              <a:extLst>
                <a:ext uri="{FF2B5EF4-FFF2-40B4-BE49-F238E27FC236}">
                  <a16:creationId xmlns:a16="http://schemas.microsoft.com/office/drawing/2014/main" id="{393AAFCC-8304-4982-81E6-E1E93C3FE74F}"/>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229029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 calcmode="lin" valueType="num">
                                      <p:cBhvr>
                                        <p:cTn id="27" dur="500" fill="hold"/>
                                        <p:tgtEl>
                                          <p:spTgt spid="9"/>
                                        </p:tgtEl>
                                        <p:attrNameLst>
                                          <p:attrName>style.rotation</p:attrName>
                                        </p:attrNameLst>
                                      </p:cBhvr>
                                      <p:tavLst>
                                        <p:tav tm="0">
                                          <p:val>
                                            <p:fltVal val="360"/>
                                          </p:val>
                                        </p:tav>
                                        <p:tav tm="100000">
                                          <p:val>
                                            <p:fltVal val="0"/>
                                          </p:val>
                                        </p:tav>
                                      </p:tavLst>
                                    </p:anim>
                                    <p:animEffect transition="in" filter="fade">
                                      <p:cBhvr>
                                        <p:cTn id="28" dur="500"/>
                                        <p:tgtEl>
                                          <p:spTgt spid="9"/>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5"/>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7"/>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8"/>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9"/>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1000" fill="hold"/>
                                        <p:tgtEl>
                                          <p:spTgt spid="3"/>
                                        </p:tgtEl>
                                        <p:attrNameLst>
                                          <p:attrName>ppt_x</p:attrName>
                                        </p:attrNameLst>
                                      </p:cBhvr>
                                      <p:tavLst>
                                        <p:tav tm="0">
                                          <p:val>
                                            <p:strVal val="#ppt_x"/>
                                          </p:val>
                                        </p:tav>
                                        <p:tav tm="100000">
                                          <p:val>
                                            <p:strVal val="#ppt_x"/>
                                          </p:val>
                                        </p:tav>
                                      </p:tavLst>
                                    </p:anim>
                                    <p:anim calcmode="lin" valueType="num">
                                      <p:cBhvr additive="base">
                                        <p:cTn id="40" dur="1000" fill="hold"/>
                                        <p:tgtEl>
                                          <p:spTgt spid="3"/>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 calcmode="lin" valueType="num">
                                      <p:cBhvr>
                                        <p:cTn id="45" dur="500" fill="hold"/>
                                        <p:tgtEl>
                                          <p:spTgt spid="19"/>
                                        </p:tgtEl>
                                        <p:attrNameLst>
                                          <p:attrName>style.rotation</p:attrName>
                                        </p:attrNameLst>
                                      </p:cBhvr>
                                      <p:tavLst>
                                        <p:tav tm="0">
                                          <p:val>
                                            <p:fltVal val="360"/>
                                          </p:val>
                                        </p:tav>
                                        <p:tav tm="100000">
                                          <p:val>
                                            <p:fltVal val="0"/>
                                          </p:val>
                                        </p:tav>
                                      </p:tavLst>
                                    </p:anim>
                                    <p:animEffect transition="in" filter="fade">
                                      <p:cBhvr>
                                        <p:cTn id="46" dur="500"/>
                                        <p:tgtEl>
                                          <p:spTgt spid="19"/>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 calcmode="lin" valueType="num">
                                      <p:cBhvr>
                                        <p:cTn id="51" dur="500" fill="hold"/>
                                        <p:tgtEl>
                                          <p:spTgt spid="18"/>
                                        </p:tgtEl>
                                        <p:attrNameLst>
                                          <p:attrName>style.rotation</p:attrName>
                                        </p:attrNameLst>
                                      </p:cBhvr>
                                      <p:tavLst>
                                        <p:tav tm="0">
                                          <p:val>
                                            <p:fltVal val="360"/>
                                          </p:val>
                                        </p:tav>
                                        <p:tav tm="100000">
                                          <p:val>
                                            <p:fltVal val="0"/>
                                          </p:val>
                                        </p:tav>
                                      </p:tavLst>
                                    </p:anim>
                                    <p:animEffect transition="in" filter="fade">
                                      <p:cBhvr>
                                        <p:cTn id="52" dur="500"/>
                                        <p:tgtEl>
                                          <p:spTgt spid="18"/>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 calcmode="lin" valueType="num">
                                      <p:cBhvr>
                                        <p:cTn id="57" dur="500" fill="hold"/>
                                        <p:tgtEl>
                                          <p:spTgt spid="12"/>
                                        </p:tgtEl>
                                        <p:attrNameLst>
                                          <p:attrName>style.rotation</p:attrName>
                                        </p:attrNameLst>
                                      </p:cBhvr>
                                      <p:tavLst>
                                        <p:tav tm="0">
                                          <p:val>
                                            <p:fltVal val="360"/>
                                          </p:val>
                                        </p:tav>
                                        <p:tav tm="100000">
                                          <p:val>
                                            <p:fltVal val="0"/>
                                          </p:val>
                                        </p:tav>
                                      </p:tavLst>
                                    </p:anim>
                                    <p:animEffect transition="in" filter="fade">
                                      <p:cBhvr>
                                        <p:cTn id="58" dur="500"/>
                                        <p:tgtEl>
                                          <p:spTgt spid="12"/>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 calcmode="lin" valueType="num">
                                      <p:cBhvr>
                                        <p:cTn id="63" dur="500" fill="hold"/>
                                        <p:tgtEl>
                                          <p:spTgt spid="13"/>
                                        </p:tgtEl>
                                        <p:attrNameLst>
                                          <p:attrName>style.rotation</p:attrName>
                                        </p:attrNameLst>
                                      </p:cBhvr>
                                      <p:tavLst>
                                        <p:tav tm="0">
                                          <p:val>
                                            <p:fltVal val="360"/>
                                          </p:val>
                                        </p:tav>
                                        <p:tav tm="100000">
                                          <p:val>
                                            <p:fltVal val="0"/>
                                          </p:val>
                                        </p:tav>
                                      </p:tavLst>
                                    </p:anim>
                                    <p:animEffect transition="in" filter="fade">
                                      <p:cBhvr>
                                        <p:cTn id="64" dur="500"/>
                                        <p:tgtEl>
                                          <p:spTgt spid="13"/>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 calcmode="lin" valueType="num">
                                      <p:cBhvr>
                                        <p:cTn id="69" dur="500" fill="hold"/>
                                        <p:tgtEl>
                                          <p:spTgt spid="16"/>
                                        </p:tgtEl>
                                        <p:attrNameLst>
                                          <p:attrName>style.rotation</p:attrName>
                                        </p:attrNameLst>
                                      </p:cBhvr>
                                      <p:tavLst>
                                        <p:tav tm="0">
                                          <p:val>
                                            <p:fltVal val="360"/>
                                          </p:val>
                                        </p:tav>
                                        <p:tav tm="100000">
                                          <p:val>
                                            <p:fltVal val="0"/>
                                          </p:val>
                                        </p:tav>
                                      </p:tavLst>
                                    </p:anim>
                                    <p:animEffect transition="in" filter="fade">
                                      <p:cBhvr>
                                        <p:cTn id="70" dur="500"/>
                                        <p:tgtEl>
                                          <p:spTgt spid="16"/>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 calcmode="lin" valueType="num">
                                      <p:cBhvr>
                                        <p:cTn id="75" dur="500" fill="hold"/>
                                        <p:tgtEl>
                                          <p:spTgt spid="15"/>
                                        </p:tgtEl>
                                        <p:attrNameLst>
                                          <p:attrName>style.rotation</p:attrName>
                                        </p:attrNameLst>
                                      </p:cBhvr>
                                      <p:tavLst>
                                        <p:tav tm="0">
                                          <p:val>
                                            <p:fltVal val="360"/>
                                          </p:val>
                                        </p:tav>
                                        <p:tav tm="100000">
                                          <p:val>
                                            <p:fltVal val="0"/>
                                          </p:val>
                                        </p:tav>
                                      </p:tavLst>
                                    </p:anim>
                                    <p:animEffect transition="in" filter="fade">
                                      <p:cBhvr>
                                        <p:cTn id="7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 grpId="1" animBg="1"/>
      <p:bldP spid="7" grpId="0" animBg="1"/>
      <p:bldP spid="7" grpId="1" animBg="1"/>
      <p:bldP spid="8" grpId="0" animBg="1"/>
      <p:bldP spid="8" grpId="1" animBg="1"/>
      <p:bldP spid="9" grpId="0" animBg="1"/>
      <p:bldP spid="9" grpId="1" animBg="1"/>
      <p:bldP spid="12" grpId="0" animBg="1"/>
      <p:bldP spid="13" grpId="0" animBg="1"/>
      <p:bldP spid="15" grpId="0" animBg="1"/>
      <p:bldP spid="16" grpId="0" animBg="1"/>
      <p:bldP spid="18" grpId="0" animBg="1"/>
      <p:bldP spid="19" grpId="0" animBg="1"/>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8BAC87-3241-4F5C-B639-A640855799BC}"/>
              </a:ext>
            </a:extLst>
          </p:cNvPr>
          <p:cNvSpPr>
            <a:spLocks noGrp="1"/>
          </p:cNvSpPr>
          <p:nvPr>
            <p:ph type="pic" sz="quarter" idx="10"/>
          </p:nvPr>
        </p:nvSpPr>
        <p:spPr>
          <a:xfrm>
            <a:off x="1010312" y="-1"/>
            <a:ext cx="5085688" cy="6858000"/>
          </a:xfrm>
          <a:custGeom>
            <a:avLst/>
            <a:gdLst>
              <a:gd name="connsiteX0" fmla="*/ 0 w 7861250"/>
              <a:gd name="connsiteY0" fmla="*/ 0 h 13716000"/>
              <a:gd name="connsiteX1" fmla="*/ 7861250 w 7861250"/>
              <a:gd name="connsiteY1" fmla="*/ 0 h 13716000"/>
              <a:gd name="connsiteX2" fmla="*/ 7861250 w 7861250"/>
              <a:gd name="connsiteY2" fmla="*/ 13716000 h 13716000"/>
              <a:gd name="connsiteX3" fmla="*/ 0 w 786125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7861250" h="13716000">
                <a:moveTo>
                  <a:pt x="0" y="0"/>
                </a:moveTo>
                <a:lnTo>
                  <a:pt x="7861250" y="0"/>
                </a:lnTo>
                <a:lnTo>
                  <a:pt x="7861250" y="13716000"/>
                </a:lnTo>
                <a:lnTo>
                  <a:pt x="0" y="13716000"/>
                </a:lnTo>
                <a:close/>
              </a:path>
            </a:pathLst>
          </a:custGeom>
          <a:pattFill prst="pct60">
            <a:fgClr>
              <a:schemeClr val="bg1"/>
            </a:fgClr>
            <a:bgClr>
              <a:schemeClr val="bg1">
                <a:lumMod val="85000"/>
              </a:schemeClr>
            </a:bgClr>
          </a:pattFill>
          <a:effectLst>
            <a:outerShdw blurRad="533400" dist="342900" algn="l" rotWithShape="0">
              <a:schemeClr val="bg1">
                <a:lumMod val="65000"/>
                <a:alpha val="25000"/>
              </a:schemeClr>
            </a:outerShdw>
          </a:effectLst>
        </p:spPr>
        <p:txBody>
          <a:bodyPr wrap="square">
            <a:noAutofit/>
          </a:bodyPr>
          <a:lstStyle/>
          <a:p>
            <a:endParaRPr lang="en-US"/>
          </a:p>
        </p:txBody>
      </p:sp>
      <p:sp useBgFill="1">
        <p:nvSpPr>
          <p:cNvPr id="4" name="Rectangle 3">
            <a:extLst>
              <a:ext uri="{FF2B5EF4-FFF2-40B4-BE49-F238E27FC236}">
                <a16:creationId xmlns:a16="http://schemas.microsoft.com/office/drawing/2014/main" id="{376A4451-BBCC-49CB-9E90-0E737FACCAEC}"/>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Rectangle 10">
            <a:hlinkClick r:id="rId2"/>
            <a:extLst>
              <a:ext uri="{FF2B5EF4-FFF2-40B4-BE49-F238E27FC236}">
                <a16:creationId xmlns:a16="http://schemas.microsoft.com/office/drawing/2014/main" id="{1BE23ACA-EE49-46B6-8012-CCE33C0F136C}"/>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4" name="Rectangle 13">
            <a:hlinkClick r:id="rId3"/>
            <a:extLst>
              <a:ext uri="{FF2B5EF4-FFF2-40B4-BE49-F238E27FC236}">
                <a16:creationId xmlns:a16="http://schemas.microsoft.com/office/drawing/2014/main" id="{759FB71E-8035-4847-A770-A4BD067A7A13}"/>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7" name="Rectangle 16">
            <a:hlinkClick r:id="rId4"/>
            <a:extLst>
              <a:ext uri="{FF2B5EF4-FFF2-40B4-BE49-F238E27FC236}">
                <a16:creationId xmlns:a16="http://schemas.microsoft.com/office/drawing/2014/main" id="{6929B9C6-409E-4E42-A97E-3B8CF158ACB2}"/>
              </a:ext>
            </a:extLst>
          </p:cNvPr>
          <p:cNvSpPr/>
          <p:nvPr userDrawn="1"/>
        </p:nvSpPr>
        <p:spPr>
          <a:xfrm>
            <a:off x="11679862" y="3723145"/>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grpSp>
        <p:nvGrpSpPr>
          <p:cNvPr id="25" name="Group 24">
            <a:extLst>
              <a:ext uri="{FF2B5EF4-FFF2-40B4-BE49-F238E27FC236}">
                <a16:creationId xmlns:a16="http://schemas.microsoft.com/office/drawing/2014/main" id="{1A9A9EBC-17E4-4A2F-B8DF-62894F2887D1}"/>
              </a:ext>
            </a:extLst>
          </p:cNvPr>
          <p:cNvGrpSpPr/>
          <p:nvPr userDrawn="1"/>
        </p:nvGrpSpPr>
        <p:grpSpPr>
          <a:xfrm>
            <a:off x="11832638" y="6017187"/>
            <a:ext cx="51266" cy="575008"/>
            <a:chOff x="447517" y="840709"/>
            <a:chExt cx="102546" cy="1150016"/>
          </a:xfrm>
          <a:solidFill>
            <a:schemeClr val="tx1"/>
          </a:solidFill>
        </p:grpSpPr>
        <p:sp>
          <p:nvSpPr>
            <p:cNvPr id="26" name="Oval 28">
              <a:extLst>
                <a:ext uri="{FF2B5EF4-FFF2-40B4-BE49-F238E27FC236}">
                  <a16:creationId xmlns:a16="http://schemas.microsoft.com/office/drawing/2014/main" id="{AE06B2F3-707F-4D57-A8E4-90340E918F54}"/>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BF7AA1B-2687-401C-8A03-F728D99C4D9D}"/>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16595DF0-A0F6-46F9-B076-14766A0B977B}"/>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9" name="Oval 28">
              <a:extLst>
                <a:ext uri="{FF2B5EF4-FFF2-40B4-BE49-F238E27FC236}">
                  <a16:creationId xmlns:a16="http://schemas.microsoft.com/office/drawing/2014/main" id="{D196591C-A0AB-4BBC-A782-F07C59083F79}"/>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1464443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8BAC87-3241-4F5C-B639-A640855799BC}"/>
              </a:ext>
            </a:extLst>
          </p:cNvPr>
          <p:cNvSpPr>
            <a:spLocks noGrp="1"/>
          </p:cNvSpPr>
          <p:nvPr>
            <p:ph type="pic" sz="quarter" idx="10"/>
          </p:nvPr>
        </p:nvSpPr>
        <p:spPr>
          <a:xfrm>
            <a:off x="1010312" y="-1"/>
            <a:ext cx="10514231" cy="6858000"/>
          </a:xfrm>
          <a:custGeom>
            <a:avLst/>
            <a:gdLst>
              <a:gd name="connsiteX0" fmla="*/ 0 w 7861250"/>
              <a:gd name="connsiteY0" fmla="*/ 0 h 13716000"/>
              <a:gd name="connsiteX1" fmla="*/ 7861250 w 7861250"/>
              <a:gd name="connsiteY1" fmla="*/ 0 h 13716000"/>
              <a:gd name="connsiteX2" fmla="*/ 7861250 w 7861250"/>
              <a:gd name="connsiteY2" fmla="*/ 13716000 h 13716000"/>
              <a:gd name="connsiteX3" fmla="*/ 0 w 786125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7861250" h="13716000">
                <a:moveTo>
                  <a:pt x="0" y="0"/>
                </a:moveTo>
                <a:lnTo>
                  <a:pt x="7861250" y="0"/>
                </a:lnTo>
                <a:lnTo>
                  <a:pt x="7861250" y="13716000"/>
                </a:lnTo>
                <a:lnTo>
                  <a:pt x="0" y="13716000"/>
                </a:lnTo>
                <a:close/>
              </a:path>
            </a:pathLst>
          </a:custGeom>
          <a:pattFill prst="pct60">
            <a:fgClr>
              <a:schemeClr val="bg1"/>
            </a:fgClr>
            <a:bgClr>
              <a:schemeClr val="bg1">
                <a:lumMod val="85000"/>
              </a:schemeClr>
            </a:bgClr>
          </a:pattFill>
          <a:effectLst>
            <a:outerShdw blurRad="533400" dist="342900" algn="l" rotWithShape="0">
              <a:schemeClr val="bg1">
                <a:lumMod val="65000"/>
                <a:alpha val="25000"/>
              </a:schemeClr>
            </a:outerShdw>
          </a:effectLst>
        </p:spPr>
        <p:txBody>
          <a:bodyPr wrap="square">
            <a:noAutofit/>
          </a:bodyPr>
          <a:lstStyle/>
          <a:p>
            <a:endParaRPr lang="en-US"/>
          </a:p>
        </p:txBody>
      </p:sp>
      <p:sp>
        <p:nvSpPr>
          <p:cNvPr id="3" name="TextBox 2">
            <a:extLst>
              <a:ext uri="{FF2B5EF4-FFF2-40B4-BE49-F238E27FC236}">
                <a16:creationId xmlns:a16="http://schemas.microsoft.com/office/drawing/2014/main" id="{93CF6EA8-674C-464C-A1DC-CEF3103C36AF}"/>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4" name="Rectangle 3">
            <a:extLst>
              <a:ext uri="{FF2B5EF4-FFF2-40B4-BE49-F238E27FC236}">
                <a16:creationId xmlns:a16="http://schemas.microsoft.com/office/drawing/2014/main" id="{FFD5C3F5-9361-4BA9-A4F0-CF85D3E15C9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2EF3A119-CD16-4B40-A7DA-56868C80B7C3}"/>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55DD5BAB-26EE-4E40-A07F-EE2A99C7F76C}"/>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Rectangle: Rounded Corners 7">
            <a:extLst>
              <a:ext uri="{FF2B5EF4-FFF2-40B4-BE49-F238E27FC236}">
                <a16:creationId xmlns:a16="http://schemas.microsoft.com/office/drawing/2014/main" id="{C37A6513-1575-4AD0-B96D-8FFFABCF4BE5}"/>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ectangle: Rounded Corners 8">
            <a:extLst>
              <a:ext uri="{FF2B5EF4-FFF2-40B4-BE49-F238E27FC236}">
                <a16:creationId xmlns:a16="http://schemas.microsoft.com/office/drawing/2014/main" id="{0AF40DB0-1C6F-4920-8F83-D69E3F7DA209}"/>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Slide Number Placeholder 5">
            <a:extLst>
              <a:ext uri="{FF2B5EF4-FFF2-40B4-BE49-F238E27FC236}">
                <a16:creationId xmlns:a16="http://schemas.microsoft.com/office/drawing/2014/main" id="{1384D54B-3729-4BBF-8DBD-D8EB13DCE93A}"/>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11" name="Rectangle 10">
            <a:hlinkClick r:id="rId2"/>
            <a:extLst>
              <a:ext uri="{FF2B5EF4-FFF2-40B4-BE49-F238E27FC236}">
                <a16:creationId xmlns:a16="http://schemas.microsoft.com/office/drawing/2014/main" id="{B3FD321E-ADF1-4BB3-B7A9-FD8040CD23F9}"/>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49267E4C-8CBD-4F29-AF22-8BA56D59385E}"/>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Freeform 6">
            <a:extLst>
              <a:ext uri="{FF2B5EF4-FFF2-40B4-BE49-F238E27FC236}">
                <a16:creationId xmlns:a16="http://schemas.microsoft.com/office/drawing/2014/main" id="{46E3C9DC-38C5-4F2D-9236-C1BE14D20352}"/>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Rectangle 13">
            <a:hlinkClick r:id="rId3"/>
            <a:extLst>
              <a:ext uri="{FF2B5EF4-FFF2-40B4-BE49-F238E27FC236}">
                <a16:creationId xmlns:a16="http://schemas.microsoft.com/office/drawing/2014/main" id="{DC3EF9A6-A5EA-43CF-9EC4-881939F2452D}"/>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5" name="Freeform 7">
            <a:extLst>
              <a:ext uri="{FF2B5EF4-FFF2-40B4-BE49-F238E27FC236}">
                <a16:creationId xmlns:a16="http://schemas.microsoft.com/office/drawing/2014/main" id="{3FC23833-4ECC-4E05-9C39-4BFD458C2048}"/>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6" name="Oval 15">
            <a:extLst>
              <a:ext uri="{FF2B5EF4-FFF2-40B4-BE49-F238E27FC236}">
                <a16:creationId xmlns:a16="http://schemas.microsoft.com/office/drawing/2014/main" id="{A906857B-005A-430C-A21D-BB97D2C50A83}"/>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hlinkClick r:id="rId4"/>
            <a:extLst>
              <a:ext uri="{FF2B5EF4-FFF2-40B4-BE49-F238E27FC236}">
                <a16:creationId xmlns:a16="http://schemas.microsoft.com/office/drawing/2014/main" id="{D3D9DC86-C5DA-46B8-B0D0-2393ECEC64F2}"/>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8" name="Freeform 8">
            <a:extLst>
              <a:ext uri="{FF2B5EF4-FFF2-40B4-BE49-F238E27FC236}">
                <a16:creationId xmlns:a16="http://schemas.microsoft.com/office/drawing/2014/main" id="{C2B77D94-1F4F-46D8-95EB-5F927526D7BE}"/>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9" name="Oval 18">
            <a:extLst>
              <a:ext uri="{FF2B5EF4-FFF2-40B4-BE49-F238E27FC236}">
                <a16:creationId xmlns:a16="http://schemas.microsoft.com/office/drawing/2014/main" id="{EED924EF-5E47-4C58-941E-8DD855EDCF49}"/>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 name="Group 19">
            <a:extLst>
              <a:ext uri="{FF2B5EF4-FFF2-40B4-BE49-F238E27FC236}">
                <a16:creationId xmlns:a16="http://schemas.microsoft.com/office/drawing/2014/main" id="{DB6D6C9A-40E1-4623-A19F-8C8856D465B3}"/>
              </a:ext>
            </a:extLst>
          </p:cNvPr>
          <p:cNvGrpSpPr/>
          <p:nvPr userDrawn="1"/>
        </p:nvGrpSpPr>
        <p:grpSpPr>
          <a:xfrm>
            <a:off x="474709" y="420355"/>
            <a:ext cx="51266" cy="575008"/>
            <a:chOff x="447517" y="840709"/>
            <a:chExt cx="102546" cy="1150016"/>
          </a:xfrm>
        </p:grpSpPr>
        <p:sp>
          <p:nvSpPr>
            <p:cNvPr id="21" name="Oval 28">
              <a:extLst>
                <a:ext uri="{FF2B5EF4-FFF2-40B4-BE49-F238E27FC236}">
                  <a16:creationId xmlns:a16="http://schemas.microsoft.com/office/drawing/2014/main" id="{BA853D5F-6F29-44D7-B8F6-EDB7FC0A8946}"/>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BAEAE573-5014-4F96-9704-54870EFA95B6}"/>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3" name="Oval 22">
              <a:extLst>
                <a:ext uri="{FF2B5EF4-FFF2-40B4-BE49-F238E27FC236}">
                  <a16:creationId xmlns:a16="http://schemas.microsoft.com/office/drawing/2014/main" id="{081BD399-FB73-4E02-BD99-E01451C27634}"/>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4" name="Oval 23">
              <a:extLst>
                <a:ext uri="{FF2B5EF4-FFF2-40B4-BE49-F238E27FC236}">
                  <a16:creationId xmlns:a16="http://schemas.microsoft.com/office/drawing/2014/main" id="{F1929FFE-343F-429E-8981-46E6C207A52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5" name="Group 24">
            <a:extLst>
              <a:ext uri="{FF2B5EF4-FFF2-40B4-BE49-F238E27FC236}">
                <a16:creationId xmlns:a16="http://schemas.microsoft.com/office/drawing/2014/main" id="{A5EE284E-9693-456A-9421-25185467C6A2}"/>
              </a:ext>
            </a:extLst>
          </p:cNvPr>
          <p:cNvGrpSpPr/>
          <p:nvPr userDrawn="1"/>
        </p:nvGrpSpPr>
        <p:grpSpPr>
          <a:xfrm>
            <a:off x="11832638" y="6017187"/>
            <a:ext cx="51266" cy="575008"/>
            <a:chOff x="447517" y="840709"/>
            <a:chExt cx="102546" cy="1150016"/>
          </a:xfrm>
          <a:solidFill>
            <a:schemeClr val="bg1">
              <a:lumMod val="65000"/>
            </a:schemeClr>
          </a:solidFill>
        </p:grpSpPr>
        <p:sp>
          <p:nvSpPr>
            <p:cNvPr id="26" name="Oval 28">
              <a:extLst>
                <a:ext uri="{FF2B5EF4-FFF2-40B4-BE49-F238E27FC236}">
                  <a16:creationId xmlns:a16="http://schemas.microsoft.com/office/drawing/2014/main" id="{C3B9FC2E-9A94-4A66-BD64-0AFB21069201}"/>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10ED70DD-EA4A-4122-8D5D-2E2D1997D27D}"/>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FB45E7CD-DFA7-4E3E-B1FA-BE6BE63C94CF}"/>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9" name="Oval 28">
              <a:extLst>
                <a:ext uri="{FF2B5EF4-FFF2-40B4-BE49-F238E27FC236}">
                  <a16:creationId xmlns:a16="http://schemas.microsoft.com/office/drawing/2014/main" id="{0B7AF3E0-EDD1-485A-8F04-A95F1704B72C}"/>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294028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 calcmode="lin" valueType="num">
                                      <p:cBhvr>
                                        <p:cTn id="27" dur="500" fill="hold"/>
                                        <p:tgtEl>
                                          <p:spTgt spid="9"/>
                                        </p:tgtEl>
                                        <p:attrNameLst>
                                          <p:attrName>style.rotation</p:attrName>
                                        </p:attrNameLst>
                                      </p:cBhvr>
                                      <p:tavLst>
                                        <p:tav tm="0">
                                          <p:val>
                                            <p:fltVal val="360"/>
                                          </p:val>
                                        </p:tav>
                                        <p:tav tm="100000">
                                          <p:val>
                                            <p:fltVal val="0"/>
                                          </p:val>
                                        </p:tav>
                                      </p:tavLst>
                                    </p:anim>
                                    <p:animEffect transition="in" filter="fade">
                                      <p:cBhvr>
                                        <p:cTn id="28" dur="500"/>
                                        <p:tgtEl>
                                          <p:spTgt spid="9"/>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5"/>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7"/>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8"/>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9"/>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1000" fill="hold"/>
                                        <p:tgtEl>
                                          <p:spTgt spid="3"/>
                                        </p:tgtEl>
                                        <p:attrNameLst>
                                          <p:attrName>ppt_x</p:attrName>
                                        </p:attrNameLst>
                                      </p:cBhvr>
                                      <p:tavLst>
                                        <p:tav tm="0">
                                          <p:val>
                                            <p:strVal val="#ppt_x"/>
                                          </p:val>
                                        </p:tav>
                                        <p:tav tm="100000">
                                          <p:val>
                                            <p:strVal val="#ppt_x"/>
                                          </p:val>
                                        </p:tav>
                                      </p:tavLst>
                                    </p:anim>
                                    <p:anim calcmode="lin" valueType="num">
                                      <p:cBhvr additive="base">
                                        <p:cTn id="40" dur="1000" fill="hold"/>
                                        <p:tgtEl>
                                          <p:spTgt spid="3"/>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 calcmode="lin" valueType="num">
                                      <p:cBhvr>
                                        <p:cTn id="45" dur="500" fill="hold"/>
                                        <p:tgtEl>
                                          <p:spTgt spid="19"/>
                                        </p:tgtEl>
                                        <p:attrNameLst>
                                          <p:attrName>style.rotation</p:attrName>
                                        </p:attrNameLst>
                                      </p:cBhvr>
                                      <p:tavLst>
                                        <p:tav tm="0">
                                          <p:val>
                                            <p:fltVal val="360"/>
                                          </p:val>
                                        </p:tav>
                                        <p:tav tm="100000">
                                          <p:val>
                                            <p:fltVal val="0"/>
                                          </p:val>
                                        </p:tav>
                                      </p:tavLst>
                                    </p:anim>
                                    <p:animEffect transition="in" filter="fade">
                                      <p:cBhvr>
                                        <p:cTn id="46" dur="500"/>
                                        <p:tgtEl>
                                          <p:spTgt spid="19"/>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 calcmode="lin" valueType="num">
                                      <p:cBhvr>
                                        <p:cTn id="51" dur="500" fill="hold"/>
                                        <p:tgtEl>
                                          <p:spTgt spid="18"/>
                                        </p:tgtEl>
                                        <p:attrNameLst>
                                          <p:attrName>style.rotation</p:attrName>
                                        </p:attrNameLst>
                                      </p:cBhvr>
                                      <p:tavLst>
                                        <p:tav tm="0">
                                          <p:val>
                                            <p:fltVal val="360"/>
                                          </p:val>
                                        </p:tav>
                                        <p:tav tm="100000">
                                          <p:val>
                                            <p:fltVal val="0"/>
                                          </p:val>
                                        </p:tav>
                                      </p:tavLst>
                                    </p:anim>
                                    <p:animEffect transition="in" filter="fade">
                                      <p:cBhvr>
                                        <p:cTn id="52" dur="500"/>
                                        <p:tgtEl>
                                          <p:spTgt spid="18"/>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 calcmode="lin" valueType="num">
                                      <p:cBhvr>
                                        <p:cTn id="57" dur="500" fill="hold"/>
                                        <p:tgtEl>
                                          <p:spTgt spid="12"/>
                                        </p:tgtEl>
                                        <p:attrNameLst>
                                          <p:attrName>style.rotation</p:attrName>
                                        </p:attrNameLst>
                                      </p:cBhvr>
                                      <p:tavLst>
                                        <p:tav tm="0">
                                          <p:val>
                                            <p:fltVal val="360"/>
                                          </p:val>
                                        </p:tav>
                                        <p:tav tm="100000">
                                          <p:val>
                                            <p:fltVal val="0"/>
                                          </p:val>
                                        </p:tav>
                                      </p:tavLst>
                                    </p:anim>
                                    <p:animEffect transition="in" filter="fade">
                                      <p:cBhvr>
                                        <p:cTn id="58" dur="500"/>
                                        <p:tgtEl>
                                          <p:spTgt spid="12"/>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 calcmode="lin" valueType="num">
                                      <p:cBhvr>
                                        <p:cTn id="63" dur="500" fill="hold"/>
                                        <p:tgtEl>
                                          <p:spTgt spid="13"/>
                                        </p:tgtEl>
                                        <p:attrNameLst>
                                          <p:attrName>style.rotation</p:attrName>
                                        </p:attrNameLst>
                                      </p:cBhvr>
                                      <p:tavLst>
                                        <p:tav tm="0">
                                          <p:val>
                                            <p:fltVal val="360"/>
                                          </p:val>
                                        </p:tav>
                                        <p:tav tm="100000">
                                          <p:val>
                                            <p:fltVal val="0"/>
                                          </p:val>
                                        </p:tav>
                                      </p:tavLst>
                                    </p:anim>
                                    <p:animEffect transition="in" filter="fade">
                                      <p:cBhvr>
                                        <p:cTn id="64" dur="500"/>
                                        <p:tgtEl>
                                          <p:spTgt spid="13"/>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 calcmode="lin" valueType="num">
                                      <p:cBhvr>
                                        <p:cTn id="69" dur="500" fill="hold"/>
                                        <p:tgtEl>
                                          <p:spTgt spid="16"/>
                                        </p:tgtEl>
                                        <p:attrNameLst>
                                          <p:attrName>style.rotation</p:attrName>
                                        </p:attrNameLst>
                                      </p:cBhvr>
                                      <p:tavLst>
                                        <p:tav tm="0">
                                          <p:val>
                                            <p:fltVal val="360"/>
                                          </p:val>
                                        </p:tav>
                                        <p:tav tm="100000">
                                          <p:val>
                                            <p:fltVal val="0"/>
                                          </p:val>
                                        </p:tav>
                                      </p:tavLst>
                                    </p:anim>
                                    <p:animEffect transition="in" filter="fade">
                                      <p:cBhvr>
                                        <p:cTn id="70" dur="500"/>
                                        <p:tgtEl>
                                          <p:spTgt spid="16"/>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 calcmode="lin" valueType="num">
                                      <p:cBhvr>
                                        <p:cTn id="75" dur="500" fill="hold"/>
                                        <p:tgtEl>
                                          <p:spTgt spid="15"/>
                                        </p:tgtEl>
                                        <p:attrNameLst>
                                          <p:attrName>style.rotation</p:attrName>
                                        </p:attrNameLst>
                                      </p:cBhvr>
                                      <p:tavLst>
                                        <p:tav tm="0">
                                          <p:val>
                                            <p:fltVal val="360"/>
                                          </p:val>
                                        </p:tav>
                                        <p:tav tm="100000">
                                          <p:val>
                                            <p:fltVal val="0"/>
                                          </p:val>
                                        </p:tav>
                                      </p:tavLst>
                                    </p:anim>
                                    <p:animEffect transition="in" filter="fade">
                                      <p:cBhvr>
                                        <p:cTn id="7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 grpId="1" animBg="1"/>
      <p:bldP spid="7" grpId="0" animBg="1"/>
      <p:bldP spid="7" grpId="1" animBg="1"/>
      <p:bldP spid="8" grpId="0" animBg="1"/>
      <p:bldP spid="8" grpId="1" animBg="1"/>
      <p:bldP spid="9" grpId="0" animBg="1"/>
      <p:bldP spid="9" grpId="1" animBg="1"/>
      <p:bldP spid="12" grpId="0" animBg="1"/>
      <p:bldP spid="13" grpId="0" animBg="1"/>
      <p:bldP spid="15" grpId="0" animBg="1"/>
      <p:bldP spid="16" grpId="0" animBg="1"/>
      <p:bldP spid="18" grpId="0" animBg="1"/>
      <p:bldP spid="19" grpId="0"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576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DB9995-D3FD-47E7-85B7-8BE236C57850}" type="datetimeFigureOut">
              <a:rPr lang="el-GR" smtClean="0"/>
              <a:pPr/>
              <a:t>12/7/2022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F58A05F-F170-4C59-A096-5511605FD6FD}" type="slidenum">
              <a:rPr lang="el-GR" smtClean="0"/>
              <a:pPr/>
              <a:t>‹#›</a:t>
            </a:fld>
            <a:endParaRPr lang="el-GR"/>
          </a:p>
        </p:txBody>
      </p:sp>
    </p:spTree>
    <p:extLst>
      <p:ext uri="{BB962C8B-B14F-4D97-AF65-F5344CB8AC3E}">
        <p14:creationId xmlns:p14="http://schemas.microsoft.com/office/powerpoint/2010/main" val="195178500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a:solidFill>
            <a:srgbClr val="F1131E"/>
          </a:solidFill>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38863020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78830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 calcmode="lin" valueType="num">
                                      <p:cBhvr>
                                        <p:cTn id="15" dur="500" fill="hold"/>
                                        <p:tgtEl>
                                          <p:spTgt spid="16"/>
                                        </p:tgtEl>
                                        <p:attrNameLst>
                                          <p:attrName>style.rotation</p:attrName>
                                        </p:attrNameLst>
                                      </p:cBhvr>
                                      <p:tavLst>
                                        <p:tav tm="0">
                                          <p:val>
                                            <p:fltVal val="360"/>
                                          </p:val>
                                        </p:tav>
                                        <p:tav tm="100000">
                                          <p:val>
                                            <p:fltVal val="0"/>
                                          </p:val>
                                        </p:tav>
                                      </p:tavLst>
                                    </p:anim>
                                    <p:animEffect transition="in" filter="fade">
                                      <p:cBhvr>
                                        <p:cTn id="16" dur="500"/>
                                        <p:tgtEl>
                                          <p:spTgt spid="16"/>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style.rotation</p:attrName>
                                        </p:attrNameLst>
                                      </p:cBhvr>
                                      <p:tavLst>
                                        <p:tav tm="0">
                                          <p:val>
                                            <p:fltVal val="360"/>
                                          </p:val>
                                        </p:tav>
                                        <p:tav tm="100000">
                                          <p:val>
                                            <p:fltVal val="0"/>
                                          </p:val>
                                        </p:tav>
                                      </p:tavLst>
                                    </p:anim>
                                    <p:animEffect transition="in" filter="fade">
                                      <p:cBhvr>
                                        <p:cTn id="22" dur="500"/>
                                        <p:tgtEl>
                                          <p:spTgt spid="10"/>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 calcmode="lin" valueType="num">
                                      <p:cBhvr>
                                        <p:cTn id="27" dur="500" fill="hold"/>
                                        <p:tgtEl>
                                          <p:spTgt spid="11"/>
                                        </p:tgtEl>
                                        <p:attrNameLst>
                                          <p:attrName>style.rotation</p:attrName>
                                        </p:attrNameLst>
                                      </p:cBhvr>
                                      <p:tavLst>
                                        <p:tav tm="0">
                                          <p:val>
                                            <p:fltVal val="360"/>
                                          </p:val>
                                        </p:tav>
                                        <p:tav tm="100000">
                                          <p:val>
                                            <p:fltVal val="0"/>
                                          </p:val>
                                        </p:tav>
                                      </p:tavLst>
                                    </p:anim>
                                    <p:animEffect transition="in" filter="fade">
                                      <p:cBhvr>
                                        <p:cTn id="28" dur="500"/>
                                        <p:tgtEl>
                                          <p:spTgt spid="11"/>
                                        </p:tgtEl>
                                      </p:cBhvr>
                                    </p:animEffect>
                                  </p:childTnLst>
                                </p:cTn>
                              </p:par>
                              <p:par>
                                <p:cTn id="29" presetID="49" presetClass="entr" presetSubtype="0" decel="100000" fill="hold" grpId="0" nodeType="withEffect">
                                  <p:stCondLst>
                                    <p:cond delay="40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 calcmode="lin" valueType="num">
                                      <p:cBhvr>
                                        <p:cTn id="33" dur="500" fill="hold"/>
                                        <p:tgtEl>
                                          <p:spTgt spid="14"/>
                                        </p:tgtEl>
                                        <p:attrNameLst>
                                          <p:attrName>style.rotation</p:attrName>
                                        </p:attrNameLst>
                                      </p:cBhvr>
                                      <p:tavLst>
                                        <p:tav tm="0">
                                          <p:val>
                                            <p:fltVal val="360"/>
                                          </p:val>
                                        </p:tav>
                                        <p:tav tm="100000">
                                          <p:val>
                                            <p:fltVal val="0"/>
                                          </p:val>
                                        </p:tav>
                                      </p:tavLst>
                                    </p:anim>
                                    <p:animEffect transition="in" filter="fade">
                                      <p:cBhvr>
                                        <p:cTn id="34" dur="500"/>
                                        <p:tgtEl>
                                          <p:spTgt spid="14"/>
                                        </p:tgtEl>
                                      </p:cBhvr>
                                    </p:animEffect>
                                  </p:childTnLst>
                                </p:cTn>
                              </p:par>
                              <p:par>
                                <p:cTn id="35" presetID="49" presetClass="entr" presetSubtype="0" decel="100000" fill="hold" grpId="0" nodeType="withEffect">
                                  <p:stCondLst>
                                    <p:cond delay="5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 calcmode="lin" valueType="num">
                                      <p:cBhvr>
                                        <p:cTn id="39" dur="500" fill="hold"/>
                                        <p:tgtEl>
                                          <p:spTgt spid="13"/>
                                        </p:tgtEl>
                                        <p:attrNameLst>
                                          <p:attrName>style.rotation</p:attrName>
                                        </p:attrNameLst>
                                      </p:cBhvr>
                                      <p:tavLst>
                                        <p:tav tm="0">
                                          <p:val>
                                            <p:fltVal val="360"/>
                                          </p:val>
                                        </p:tav>
                                        <p:tav tm="100000">
                                          <p:val>
                                            <p:fltVal val="0"/>
                                          </p:val>
                                        </p:tav>
                                      </p:tavLst>
                                    </p:anim>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6" grpId="0" animBg="1"/>
      <p:bldP spid="17" grpId="0" animBg="1"/>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537E8433-CD65-45A6-98B6-765C0B8E5C51}"/>
              </a:ext>
            </a:extLst>
          </p:cNvPr>
          <p:cNvSpPr>
            <a:spLocks noGrp="1"/>
          </p:cNvSpPr>
          <p:nvPr>
            <p:ph type="pic" sz="quarter" idx="11"/>
          </p:nvPr>
        </p:nvSpPr>
        <p:spPr>
          <a:xfrm>
            <a:off x="3500622" y="848033"/>
            <a:ext cx="5190757" cy="5518908"/>
          </a:xfrm>
          <a:custGeom>
            <a:avLst/>
            <a:gdLst>
              <a:gd name="connsiteX0" fmla="*/ 0 w 10382865"/>
              <a:gd name="connsiteY0" fmla="*/ 0 h 10323871"/>
              <a:gd name="connsiteX1" fmla="*/ 10382865 w 10382865"/>
              <a:gd name="connsiteY1" fmla="*/ 0 h 10323871"/>
              <a:gd name="connsiteX2" fmla="*/ 10382865 w 10382865"/>
              <a:gd name="connsiteY2" fmla="*/ 10323871 h 10323871"/>
              <a:gd name="connsiteX3" fmla="*/ 0 w 10382865"/>
              <a:gd name="connsiteY3" fmla="*/ 10323871 h 10323871"/>
            </a:gdLst>
            <a:ahLst/>
            <a:cxnLst>
              <a:cxn ang="0">
                <a:pos x="connsiteX0" y="connsiteY0"/>
              </a:cxn>
              <a:cxn ang="0">
                <a:pos x="connsiteX1" y="connsiteY1"/>
              </a:cxn>
              <a:cxn ang="0">
                <a:pos x="connsiteX2" y="connsiteY2"/>
              </a:cxn>
              <a:cxn ang="0">
                <a:pos x="connsiteX3" y="connsiteY3"/>
              </a:cxn>
            </a:cxnLst>
            <a:rect l="l" t="t" r="r" b="b"/>
            <a:pathLst>
              <a:path w="10382865" h="10323871">
                <a:moveTo>
                  <a:pt x="0" y="0"/>
                </a:moveTo>
                <a:lnTo>
                  <a:pt x="10382865" y="0"/>
                </a:lnTo>
                <a:lnTo>
                  <a:pt x="10382865" y="10323871"/>
                </a:lnTo>
                <a:lnTo>
                  <a:pt x="0" y="10323871"/>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64680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AB903510-E724-425D-8624-F4F302F2167B}"/>
              </a:ext>
            </a:extLst>
          </p:cNvPr>
          <p:cNvSpPr>
            <a:spLocks noGrp="1"/>
          </p:cNvSpPr>
          <p:nvPr>
            <p:ph type="pic" sz="quarter" idx="11"/>
          </p:nvPr>
        </p:nvSpPr>
        <p:spPr>
          <a:xfrm>
            <a:off x="-1" y="4169"/>
            <a:ext cx="5428543" cy="6858000"/>
          </a:xfrm>
          <a:custGeom>
            <a:avLst/>
            <a:gdLst>
              <a:gd name="connsiteX0" fmla="*/ 0 w 10858500"/>
              <a:gd name="connsiteY0" fmla="*/ 0 h 13716000"/>
              <a:gd name="connsiteX1" fmla="*/ 10858500 w 10858500"/>
              <a:gd name="connsiteY1" fmla="*/ 0 h 13716000"/>
              <a:gd name="connsiteX2" fmla="*/ 10858500 w 10858500"/>
              <a:gd name="connsiteY2" fmla="*/ 13716000 h 13716000"/>
              <a:gd name="connsiteX3" fmla="*/ 0 w 108585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0858500" h="13716000">
                <a:moveTo>
                  <a:pt x="0" y="0"/>
                </a:moveTo>
                <a:lnTo>
                  <a:pt x="10858500" y="0"/>
                </a:lnTo>
                <a:lnTo>
                  <a:pt x="10858500" y="13716000"/>
                </a:lnTo>
                <a:lnTo>
                  <a:pt x="0" y="13716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5" name="Rectangle 14">
            <a:hlinkClick r:id="rId3"/>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a:solidFill>
            <a:srgbClr val="F1131E"/>
          </a:solidFill>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tx1"/>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16726920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D2823793-27B1-46F4-AFA8-6B5276BADC97}"/>
              </a:ext>
            </a:extLst>
          </p:cNvPr>
          <p:cNvSpPr>
            <a:spLocks noGrp="1"/>
          </p:cNvSpPr>
          <p:nvPr>
            <p:ph type="pic" sz="quarter" idx="11"/>
          </p:nvPr>
        </p:nvSpPr>
        <p:spPr>
          <a:xfrm>
            <a:off x="7434130" y="1672046"/>
            <a:ext cx="3513451" cy="3513909"/>
          </a:xfrm>
          <a:custGeom>
            <a:avLst/>
            <a:gdLst>
              <a:gd name="connsiteX0" fmla="*/ 3513909 w 7027817"/>
              <a:gd name="connsiteY0" fmla="*/ 0 h 7027818"/>
              <a:gd name="connsiteX1" fmla="*/ 7027817 w 7027817"/>
              <a:gd name="connsiteY1" fmla="*/ 3513909 h 7027818"/>
              <a:gd name="connsiteX2" fmla="*/ 3513909 w 7027817"/>
              <a:gd name="connsiteY2" fmla="*/ 7027818 h 7027818"/>
              <a:gd name="connsiteX3" fmla="*/ 0 w 7027817"/>
              <a:gd name="connsiteY3" fmla="*/ 3513909 h 7027818"/>
              <a:gd name="connsiteX4" fmla="*/ 3513909 w 7027817"/>
              <a:gd name="connsiteY4" fmla="*/ 0 h 7027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7817" h="7027818">
                <a:moveTo>
                  <a:pt x="3513909" y="0"/>
                </a:moveTo>
                <a:cubicBezTo>
                  <a:pt x="5454587" y="0"/>
                  <a:pt x="7027817" y="1573231"/>
                  <a:pt x="7027817" y="3513909"/>
                </a:cubicBezTo>
                <a:cubicBezTo>
                  <a:pt x="7027817" y="5454587"/>
                  <a:pt x="5454587" y="7027818"/>
                  <a:pt x="3513909" y="7027818"/>
                </a:cubicBezTo>
                <a:cubicBezTo>
                  <a:pt x="1573231" y="7027818"/>
                  <a:pt x="0" y="5454587"/>
                  <a:pt x="0" y="3513909"/>
                </a:cubicBezTo>
                <a:cubicBezTo>
                  <a:pt x="0" y="1573231"/>
                  <a:pt x="1573231" y="0"/>
                  <a:pt x="3513909"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80455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28" name="Rectangle 27">
            <a:extLst>
              <a:ext uri="{FF2B5EF4-FFF2-40B4-BE49-F238E27FC236}">
                <a16:creationId xmlns:a16="http://schemas.microsoft.com/office/drawing/2014/main" id="{D702B518-0A3F-4DEE-B644-E93AECCE4851}"/>
              </a:ext>
            </a:extLst>
          </p:cNvPr>
          <p:cNvSpPr/>
          <p:nvPr userDrawn="1"/>
        </p:nvSpPr>
        <p:spPr>
          <a:xfrm>
            <a:off x="1010312" y="628650"/>
            <a:ext cx="10514231" cy="5524500"/>
          </a:xfrm>
          <a:prstGeom prst="rect">
            <a:avLst/>
          </a:prstGeom>
          <a:solidFill>
            <a:schemeClr val="bg1"/>
          </a:solidFill>
          <a:ln w="63500">
            <a:solidFill>
              <a:schemeClr val="bg1"/>
            </a:solidFill>
          </a:ln>
          <a:effectLst>
            <a:outerShdw blurRad="1041400" sx="98000" sy="98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233153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30" name="Isosceles Triangle 29">
            <a:extLst>
              <a:ext uri="{FF2B5EF4-FFF2-40B4-BE49-F238E27FC236}">
                <a16:creationId xmlns:a16="http://schemas.microsoft.com/office/drawing/2014/main" id="{DF185386-D3A2-48BD-866A-D2CEFFCA3DC4}"/>
              </a:ext>
            </a:extLst>
          </p:cNvPr>
          <p:cNvSpPr/>
          <p:nvPr userDrawn="1"/>
        </p:nvSpPr>
        <p:spPr>
          <a:xfrm>
            <a:off x="1036401" y="0"/>
            <a:ext cx="11155599" cy="6858000"/>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28" name="Rectangle 27">
            <a:extLst>
              <a:ext uri="{FF2B5EF4-FFF2-40B4-BE49-F238E27FC236}">
                <a16:creationId xmlns:a16="http://schemas.microsoft.com/office/drawing/2014/main" id="{97EC2A17-D248-4829-B17C-8D4A721307A7}"/>
              </a:ext>
            </a:extLst>
          </p:cNvPr>
          <p:cNvSpPr/>
          <p:nvPr userDrawn="1"/>
        </p:nvSpPr>
        <p:spPr>
          <a:xfrm>
            <a:off x="1010312" y="628650"/>
            <a:ext cx="10514231" cy="5524500"/>
          </a:xfrm>
          <a:prstGeom prst="rect">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 name="Rectangle 30">
            <a:hlinkClick r:id="rId2"/>
            <a:extLst>
              <a:ext uri="{FF2B5EF4-FFF2-40B4-BE49-F238E27FC236}">
                <a16:creationId xmlns:a16="http://schemas.microsoft.com/office/drawing/2014/main" id="{CB429C82-A17F-4C16-A7CA-4DBE571DC068}"/>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2" name="Oval 31">
            <a:extLst>
              <a:ext uri="{FF2B5EF4-FFF2-40B4-BE49-F238E27FC236}">
                <a16:creationId xmlns:a16="http://schemas.microsoft.com/office/drawing/2014/main" id="{B90C4933-B7F0-485F-909E-528B1956F7C4}"/>
              </a:ext>
            </a:extLst>
          </p:cNvPr>
          <p:cNvSpPr/>
          <p:nvPr userDrawn="1"/>
        </p:nvSpPr>
        <p:spPr>
          <a:xfrm rot="2700000">
            <a:off x="11716761" y="3290685"/>
            <a:ext cx="283021" cy="282984"/>
          </a:xfrm>
          <a:prstGeom prst="ellipse">
            <a:avLst/>
          </a:prstGeom>
          <a:noFill/>
          <a:ln w="6350">
            <a:solidFill>
              <a:schemeClr val="accent1">
                <a:lumMod val="75000"/>
              </a:schemeClr>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 name="Freeform 6">
            <a:extLst>
              <a:ext uri="{FF2B5EF4-FFF2-40B4-BE49-F238E27FC236}">
                <a16:creationId xmlns:a16="http://schemas.microsoft.com/office/drawing/2014/main" id="{924F4BA9-9E45-4CE1-9C1D-0D04FEA5057F}"/>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solidFill>
                <a:schemeClr val="bg1"/>
              </a:solidFill>
            </a:endParaRPr>
          </a:p>
        </p:txBody>
      </p:sp>
      <p:sp>
        <p:nvSpPr>
          <p:cNvPr id="34" name="Rectangle 33">
            <a:hlinkClick r:id="rId3"/>
            <a:extLst>
              <a:ext uri="{FF2B5EF4-FFF2-40B4-BE49-F238E27FC236}">
                <a16:creationId xmlns:a16="http://schemas.microsoft.com/office/drawing/2014/main" id="{59072446-14D5-403A-A2E0-BE37900C9A8B}"/>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5" name="Freeform 7">
            <a:extLst>
              <a:ext uri="{FF2B5EF4-FFF2-40B4-BE49-F238E27FC236}">
                <a16:creationId xmlns:a16="http://schemas.microsoft.com/office/drawing/2014/main" id="{9E125C4A-ABA1-4292-A916-0C276FEF74BF}"/>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solidFill>
                <a:schemeClr val="bg1"/>
              </a:solidFill>
            </a:endParaRPr>
          </a:p>
        </p:txBody>
      </p:sp>
      <p:sp>
        <p:nvSpPr>
          <p:cNvPr id="36" name="Oval 35">
            <a:extLst>
              <a:ext uri="{FF2B5EF4-FFF2-40B4-BE49-F238E27FC236}">
                <a16:creationId xmlns:a16="http://schemas.microsoft.com/office/drawing/2014/main" id="{E15CA6B1-2723-45B1-A5DB-68CF27F245FE}"/>
              </a:ext>
            </a:extLst>
          </p:cNvPr>
          <p:cNvSpPr/>
          <p:nvPr userDrawn="1"/>
        </p:nvSpPr>
        <p:spPr>
          <a:xfrm rot="2700000">
            <a:off x="11716761" y="2880117"/>
            <a:ext cx="283021" cy="282984"/>
          </a:xfrm>
          <a:prstGeom prst="ellipse">
            <a:avLst/>
          </a:prstGeom>
          <a:noFill/>
          <a:ln w="6350">
            <a:solidFill>
              <a:schemeClr val="accent1">
                <a:lumMod val="75000"/>
              </a:schemeClr>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 name="Rectangle 36">
            <a:hlinkClick r:id="rId4"/>
            <a:extLst>
              <a:ext uri="{FF2B5EF4-FFF2-40B4-BE49-F238E27FC236}">
                <a16:creationId xmlns:a16="http://schemas.microsoft.com/office/drawing/2014/main" id="{4D51770C-BEA3-405D-8EC3-63D8427ADB58}"/>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8" name="Freeform 8">
            <a:extLst>
              <a:ext uri="{FF2B5EF4-FFF2-40B4-BE49-F238E27FC236}">
                <a16:creationId xmlns:a16="http://schemas.microsoft.com/office/drawing/2014/main" id="{C9FAC4B0-4227-4602-82CE-44E79F966B64}"/>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solidFill>
                <a:schemeClr val="bg1"/>
              </a:solidFill>
            </a:endParaRPr>
          </a:p>
        </p:txBody>
      </p:sp>
      <p:sp>
        <p:nvSpPr>
          <p:cNvPr id="39" name="Oval 38">
            <a:extLst>
              <a:ext uri="{FF2B5EF4-FFF2-40B4-BE49-F238E27FC236}">
                <a16:creationId xmlns:a16="http://schemas.microsoft.com/office/drawing/2014/main" id="{9DA3CA1C-B54B-4037-BD25-48F0B8C5FFBB}"/>
              </a:ext>
            </a:extLst>
          </p:cNvPr>
          <p:cNvSpPr/>
          <p:nvPr userDrawn="1"/>
        </p:nvSpPr>
        <p:spPr>
          <a:xfrm rot="2700000">
            <a:off x="11716761" y="3701253"/>
            <a:ext cx="283021" cy="282984"/>
          </a:xfrm>
          <a:prstGeom prst="ellipse">
            <a:avLst/>
          </a:prstGeom>
          <a:noFill/>
          <a:ln w="6350">
            <a:solidFill>
              <a:schemeClr val="accent1">
                <a:lumMod val="75000"/>
              </a:schemeClr>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40" name="Group 39">
            <a:extLst>
              <a:ext uri="{FF2B5EF4-FFF2-40B4-BE49-F238E27FC236}">
                <a16:creationId xmlns:a16="http://schemas.microsoft.com/office/drawing/2014/main" id="{16576332-F87B-4FFA-BE75-3197AC9B8F16}"/>
              </a:ext>
            </a:extLst>
          </p:cNvPr>
          <p:cNvGrpSpPr/>
          <p:nvPr userDrawn="1"/>
        </p:nvGrpSpPr>
        <p:grpSpPr>
          <a:xfrm>
            <a:off x="11832638" y="6017187"/>
            <a:ext cx="51266" cy="575008"/>
            <a:chOff x="447517" y="840709"/>
            <a:chExt cx="102546" cy="1150016"/>
          </a:xfrm>
          <a:solidFill>
            <a:schemeClr val="bg1">
              <a:lumMod val="65000"/>
            </a:schemeClr>
          </a:solidFill>
        </p:grpSpPr>
        <p:sp>
          <p:nvSpPr>
            <p:cNvPr id="41" name="Oval 28">
              <a:extLst>
                <a:ext uri="{FF2B5EF4-FFF2-40B4-BE49-F238E27FC236}">
                  <a16:creationId xmlns:a16="http://schemas.microsoft.com/office/drawing/2014/main" id="{D585CAB1-4FE2-41C9-A292-5AC2514B8D43}"/>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42" name="Oval 41">
              <a:extLst>
                <a:ext uri="{FF2B5EF4-FFF2-40B4-BE49-F238E27FC236}">
                  <a16:creationId xmlns:a16="http://schemas.microsoft.com/office/drawing/2014/main" id="{D7C39CAB-7080-4C79-BA6A-5B8CB18A73BD}"/>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43" name="Oval 42">
              <a:extLst>
                <a:ext uri="{FF2B5EF4-FFF2-40B4-BE49-F238E27FC236}">
                  <a16:creationId xmlns:a16="http://schemas.microsoft.com/office/drawing/2014/main" id="{96F6B0D3-CDC3-4055-BE6C-6686AD9EB924}"/>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44" name="Oval 43">
              <a:extLst>
                <a:ext uri="{FF2B5EF4-FFF2-40B4-BE49-F238E27FC236}">
                  <a16:creationId xmlns:a16="http://schemas.microsoft.com/office/drawing/2014/main" id="{2C328B9A-9549-44B8-9E48-E04315E3A3C4}"/>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262592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 calcmode="lin" valueType="num">
                                      <p:cBhvr>
                                        <p:cTn id="45" dur="500" fill="hold"/>
                                        <p:tgtEl>
                                          <p:spTgt spid="39"/>
                                        </p:tgtEl>
                                        <p:attrNameLst>
                                          <p:attrName>style.rotation</p:attrName>
                                        </p:attrNameLst>
                                      </p:cBhvr>
                                      <p:tavLst>
                                        <p:tav tm="0">
                                          <p:val>
                                            <p:fltVal val="360"/>
                                          </p:val>
                                        </p:tav>
                                        <p:tav tm="100000">
                                          <p:val>
                                            <p:fltVal val="0"/>
                                          </p:val>
                                        </p:tav>
                                      </p:tavLst>
                                    </p:anim>
                                    <p:animEffect transition="in" filter="fade">
                                      <p:cBhvr>
                                        <p:cTn id="46" dur="500"/>
                                        <p:tgtEl>
                                          <p:spTgt spid="39"/>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 calcmode="lin" valueType="num">
                                      <p:cBhvr>
                                        <p:cTn id="51" dur="500" fill="hold"/>
                                        <p:tgtEl>
                                          <p:spTgt spid="38"/>
                                        </p:tgtEl>
                                        <p:attrNameLst>
                                          <p:attrName>style.rotation</p:attrName>
                                        </p:attrNameLst>
                                      </p:cBhvr>
                                      <p:tavLst>
                                        <p:tav tm="0">
                                          <p:val>
                                            <p:fltVal val="360"/>
                                          </p:val>
                                        </p:tav>
                                        <p:tav tm="100000">
                                          <p:val>
                                            <p:fltVal val="0"/>
                                          </p:val>
                                        </p:tav>
                                      </p:tavLst>
                                    </p:anim>
                                    <p:animEffect transition="in" filter="fade">
                                      <p:cBhvr>
                                        <p:cTn id="52" dur="500"/>
                                        <p:tgtEl>
                                          <p:spTgt spid="38"/>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 calcmode="lin" valueType="num">
                                      <p:cBhvr>
                                        <p:cTn id="57" dur="500" fill="hold"/>
                                        <p:tgtEl>
                                          <p:spTgt spid="32"/>
                                        </p:tgtEl>
                                        <p:attrNameLst>
                                          <p:attrName>style.rotation</p:attrName>
                                        </p:attrNameLst>
                                      </p:cBhvr>
                                      <p:tavLst>
                                        <p:tav tm="0">
                                          <p:val>
                                            <p:fltVal val="360"/>
                                          </p:val>
                                        </p:tav>
                                        <p:tav tm="100000">
                                          <p:val>
                                            <p:fltVal val="0"/>
                                          </p:val>
                                        </p:tav>
                                      </p:tavLst>
                                    </p:anim>
                                    <p:animEffect transition="in" filter="fade">
                                      <p:cBhvr>
                                        <p:cTn id="58" dur="500"/>
                                        <p:tgtEl>
                                          <p:spTgt spid="32"/>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 calcmode="lin" valueType="num">
                                      <p:cBhvr>
                                        <p:cTn id="63" dur="500" fill="hold"/>
                                        <p:tgtEl>
                                          <p:spTgt spid="33"/>
                                        </p:tgtEl>
                                        <p:attrNameLst>
                                          <p:attrName>style.rotation</p:attrName>
                                        </p:attrNameLst>
                                      </p:cBhvr>
                                      <p:tavLst>
                                        <p:tav tm="0">
                                          <p:val>
                                            <p:fltVal val="360"/>
                                          </p:val>
                                        </p:tav>
                                        <p:tav tm="100000">
                                          <p:val>
                                            <p:fltVal val="0"/>
                                          </p:val>
                                        </p:tav>
                                      </p:tavLst>
                                    </p:anim>
                                    <p:animEffect transition="in" filter="fade">
                                      <p:cBhvr>
                                        <p:cTn id="64" dur="500"/>
                                        <p:tgtEl>
                                          <p:spTgt spid="33"/>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36"/>
                                        </p:tgtEl>
                                        <p:attrNameLst>
                                          <p:attrName>style.visibility</p:attrName>
                                        </p:attrNameLst>
                                      </p:cBhvr>
                                      <p:to>
                                        <p:strVal val="visible"/>
                                      </p:to>
                                    </p:set>
                                    <p:anim calcmode="lin" valueType="num">
                                      <p:cBhvr>
                                        <p:cTn id="67" dur="500" fill="hold"/>
                                        <p:tgtEl>
                                          <p:spTgt spid="36"/>
                                        </p:tgtEl>
                                        <p:attrNameLst>
                                          <p:attrName>ppt_w</p:attrName>
                                        </p:attrNameLst>
                                      </p:cBhvr>
                                      <p:tavLst>
                                        <p:tav tm="0">
                                          <p:val>
                                            <p:fltVal val="0"/>
                                          </p:val>
                                        </p:tav>
                                        <p:tav tm="100000">
                                          <p:val>
                                            <p:strVal val="#ppt_w"/>
                                          </p:val>
                                        </p:tav>
                                      </p:tavLst>
                                    </p:anim>
                                    <p:anim calcmode="lin" valueType="num">
                                      <p:cBhvr>
                                        <p:cTn id="68" dur="500" fill="hold"/>
                                        <p:tgtEl>
                                          <p:spTgt spid="36"/>
                                        </p:tgtEl>
                                        <p:attrNameLst>
                                          <p:attrName>ppt_h</p:attrName>
                                        </p:attrNameLst>
                                      </p:cBhvr>
                                      <p:tavLst>
                                        <p:tav tm="0">
                                          <p:val>
                                            <p:fltVal val="0"/>
                                          </p:val>
                                        </p:tav>
                                        <p:tav tm="100000">
                                          <p:val>
                                            <p:strVal val="#ppt_h"/>
                                          </p:val>
                                        </p:tav>
                                      </p:tavLst>
                                    </p:anim>
                                    <p:anim calcmode="lin" valueType="num">
                                      <p:cBhvr>
                                        <p:cTn id="69" dur="500" fill="hold"/>
                                        <p:tgtEl>
                                          <p:spTgt spid="36"/>
                                        </p:tgtEl>
                                        <p:attrNameLst>
                                          <p:attrName>style.rotation</p:attrName>
                                        </p:attrNameLst>
                                      </p:cBhvr>
                                      <p:tavLst>
                                        <p:tav tm="0">
                                          <p:val>
                                            <p:fltVal val="360"/>
                                          </p:val>
                                        </p:tav>
                                        <p:tav tm="100000">
                                          <p:val>
                                            <p:fltVal val="0"/>
                                          </p:val>
                                        </p:tav>
                                      </p:tavLst>
                                    </p:anim>
                                    <p:animEffect transition="in" filter="fade">
                                      <p:cBhvr>
                                        <p:cTn id="70" dur="500"/>
                                        <p:tgtEl>
                                          <p:spTgt spid="36"/>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35"/>
                                        </p:tgtEl>
                                        <p:attrNameLst>
                                          <p:attrName>style.visibility</p:attrName>
                                        </p:attrNameLst>
                                      </p:cBhvr>
                                      <p:to>
                                        <p:strVal val="visible"/>
                                      </p:to>
                                    </p:set>
                                    <p:anim calcmode="lin" valueType="num">
                                      <p:cBhvr>
                                        <p:cTn id="73" dur="500" fill="hold"/>
                                        <p:tgtEl>
                                          <p:spTgt spid="35"/>
                                        </p:tgtEl>
                                        <p:attrNameLst>
                                          <p:attrName>ppt_w</p:attrName>
                                        </p:attrNameLst>
                                      </p:cBhvr>
                                      <p:tavLst>
                                        <p:tav tm="0">
                                          <p:val>
                                            <p:fltVal val="0"/>
                                          </p:val>
                                        </p:tav>
                                        <p:tav tm="100000">
                                          <p:val>
                                            <p:strVal val="#ppt_w"/>
                                          </p:val>
                                        </p:tav>
                                      </p:tavLst>
                                    </p:anim>
                                    <p:anim calcmode="lin" valueType="num">
                                      <p:cBhvr>
                                        <p:cTn id="74" dur="500" fill="hold"/>
                                        <p:tgtEl>
                                          <p:spTgt spid="35"/>
                                        </p:tgtEl>
                                        <p:attrNameLst>
                                          <p:attrName>ppt_h</p:attrName>
                                        </p:attrNameLst>
                                      </p:cBhvr>
                                      <p:tavLst>
                                        <p:tav tm="0">
                                          <p:val>
                                            <p:fltVal val="0"/>
                                          </p:val>
                                        </p:tav>
                                        <p:tav tm="100000">
                                          <p:val>
                                            <p:strVal val="#ppt_h"/>
                                          </p:val>
                                        </p:tav>
                                      </p:tavLst>
                                    </p:anim>
                                    <p:anim calcmode="lin" valueType="num">
                                      <p:cBhvr>
                                        <p:cTn id="75" dur="500" fill="hold"/>
                                        <p:tgtEl>
                                          <p:spTgt spid="35"/>
                                        </p:tgtEl>
                                        <p:attrNameLst>
                                          <p:attrName>style.rotation</p:attrName>
                                        </p:attrNameLst>
                                      </p:cBhvr>
                                      <p:tavLst>
                                        <p:tav tm="0">
                                          <p:val>
                                            <p:fltVal val="360"/>
                                          </p:val>
                                        </p:tav>
                                        <p:tav tm="100000">
                                          <p:val>
                                            <p:fltVal val="0"/>
                                          </p:val>
                                        </p:tav>
                                      </p:tavLst>
                                    </p:anim>
                                    <p:animEffect transition="in" filter="fade">
                                      <p:cBhvr>
                                        <p:cTn id="7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32" grpId="0" animBg="1"/>
      <p:bldP spid="33" grpId="0" animBg="1"/>
      <p:bldP spid="35" grpId="0" animBg="1"/>
      <p:bldP spid="36" grpId="0" animBg="1"/>
      <p:bldP spid="38" grpId="0" animBg="1"/>
      <p:bldP spid="39" grpId="0" animBg="1"/>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9B0C6B9E-61F3-4C89-8C44-6B11484DE747}"/>
              </a:ext>
            </a:extLst>
          </p:cNvPr>
          <p:cNvSpPr>
            <a:spLocks noGrp="1"/>
          </p:cNvSpPr>
          <p:nvPr>
            <p:ph type="pic" sz="quarter" idx="11"/>
          </p:nvPr>
        </p:nvSpPr>
        <p:spPr>
          <a:xfrm>
            <a:off x="2708017" y="994868"/>
            <a:ext cx="6775965" cy="4868266"/>
          </a:xfrm>
          <a:custGeom>
            <a:avLst/>
            <a:gdLst>
              <a:gd name="connsiteX0" fmla="*/ 0 w 13553694"/>
              <a:gd name="connsiteY0" fmla="*/ 0 h 9736531"/>
              <a:gd name="connsiteX1" fmla="*/ 13553694 w 13553694"/>
              <a:gd name="connsiteY1" fmla="*/ 0 h 9736531"/>
              <a:gd name="connsiteX2" fmla="*/ 13553694 w 13553694"/>
              <a:gd name="connsiteY2" fmla="*/ 9736531 h 9736531"/>
              <a:gd name="connsiteX3" fmla="*/ 0 w 13553694"/>
              <a:gd name="connsiteY3" fmla="*/ 9736531 h 9736531"/>
            </a:gdLst>
            <a:ahLst/>
            <a:cxnLst>
              <a:cxn ang="0">
                <a:pos x="connsiteX0" y="connsiteY0"/>
              </a:cxn>
              <a:cxn ang="0">
                <a:pos x="connsiteX1" y="connsiteY1"/>
              </a:cxn>
              <a:cxn ang="0">
                <a:pos x="connsiteX2" y="connsiteY2"/>
              </a:cxn>
              <a:cxn ang="0">
                <a:pos x="connsiteX3" y="connsiteY3"/>
              </a:cxn>
            </a:cxnLst>
            <a:rect l="l" t="t" r="r" b="b"/>
            <a:pathLst>
              <a:path w="13553694" h="9736531">
                <a:moveTo>
                  <a:pt x="0" y="0"/>
                </a:moveTo>
                <a:lnTo>
                  <a:pt x="13553694" y="0"/>
                </a:lnTo>
                <a:lnTo>
                  <a:pt x="13553694" y="9736531"/>
                </a:lnTo>
                <a:lnTo>
                  <a:pt x="0" y="9736531"/>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62965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28" name="Picture Placeholder 27">
            <a:extLst>
              <a:ext uri="{FF2B5EF4-FFF2-40B4-BE49-F238E27FC236}">
                <a16:creationId xmlns:a16="http://schemas.microsoft.com/office/drawing/2014/main" id="{7F699BD0-E3CD-4B7D-9308-5545CC5626CF}"/>
              </a:ext>
            </a:extLst>
          </p:cNvPr>
          <p:cNvSpPr>
            <a:spLocks noGrp="1"/>
          </p:cNvSpPr>
          <p:nvPr>
            <p:ph type="pic" sz="quarter" idx="13"/>
          </p:nvPr>
        </p:nvSpPr>
        <p:spPr>
          <a:xfrm>
            <a:off x="-1" y="0"/>
            <a:ext cx="12192001" cy="6858000"/>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58066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par>
                                <p:cTn id="77" presetID="23" presetClass="entr" presetSubtype="288"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1600" fill="hold"/>
                                        <p:tgtEl>
                                          <p:spTgt spid="28"/>
                                        </p:tgtEl>
                                        <p:attrNameLst>
                                          <p:attrName>ppt_w</p:attrName>
                                        </p:attrNameLst>
                                      </p:cBhvr>
                                      <p:tavLst>
                                        <p:tav tm="0">
                                          <p:val>
                                            <p:strVal val="4/3*#ppt_w"/>
                                          </p:val>
                                        </p:tav>
                                        <p:tav tm="100000">
                                          <p:val>
                                            <p:strVal val="#ppt_w"/>
                                          </p:val>
                                        </p:tav>
                                      </p:tavLst>
                                    </p:anim>
                                    <p:anim calcmode="lin" valueType="num">
                                      <p:cBhvr>
                                        <p:cTn id="80" dur="1600" fill="hold"/>
                                        <p:tgtEl>
                                          <p:spTgt spid="2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P spid="28" grpId="0" animBg="1"/>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3F2F8012-EE85-4E61-B325-F04045D1F0AB}"/>
              </a:ext>
            </a:extLst>
          </p:cNvPr>
          <p:cNvSpPr>
            <a:spLocks noGrp="1"/>
          </p:cNvSpPr>
          <p:nvPr>
            <p:ph type="pic" sz="quarter" idx="13"/>
          </p:nvPr>
        </p:nvSpPr>
        <p:spPr>
          <a:xfrm>
            <a:off x="3580934" y="647700"/>
            <a:ext cx="7943610" cy="5505450"/>
          </a:xfrm>
          <a:custGeom>
            <a:avLst/>
            <a:gdLst>
              <a:gd name="connsiteX0" fmla="*/ 0 w 15889288"/>
              <a:gd name="connsiteY0" fmla="*/ 0 h 11010900"/>
              <a:gd name="connsiteX1" fmla="*/ 15889288 w 15889288"/>
              <a:gd name="connsiteY1" fmla="*/ 0 h 11010900"/>
              <a:gd name="connsiteX2" fmla="*/ 15889288 w 15889288"/>
              <a:gd name="connsiteY2" fmla="*/ 11010900 h 11010900"/>
              <a:gd name="connsiteX3" fmla="*/ 0 w 15889288"/>
              <a:gd name="connsiteY3" fmla="*/ 11010900 h 11010900"/>
            </a:gdLst>
            <a:ahLst/>
            <a:cxnLst>
              <a:cxn ang="0">
                <a:pos x="connsiteX0" y="connsiteY0"/>
              </a:cxn>
              <a:cxn ang="0">
                <a:pos x="connsiteX1" y="connsiteY1"/>
              </a:cxn>
              <a:cxn ang="0">
                <a:pos x="connsiteX2" y="connsiteY2"/>
              </a:cxn>
              <a:cxn ang="0">
                <a:pos x="connsiteX3" y="connsiteY3"/>
              </a:cxn>
            </a:cxnLst>
            <a:rect l="l" t="t" r="r" b="b"/>
            <a:pathLst>
              <a:path w="15889288" h="11010900">
                <a:moveTo>
                  <a:pt x="0" y="0"/>
                </a:moveTo>
                <a:lnTo>
                  <a:pt x="15889288" y="0"/>
                </a:lnTo>
                <a:lnTo>
                  <a:pt x="15889288" y="11010900"/>
                </a:lnTo>
                <a:lnTo>
                  <a:pt x="0" y="110109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6" name="Picture Placeholder 35">
            <a:extLst>
              <a:ext uri="{FF2B5EF4-FFF2-40B4-BE49-F238E27FC236}">
                <a16:creationId xmlns:a16="http://schemas.microsoft.com/office/drawing/2014/main" id="{FCCFAD53-D99C-4483-BBC4-1C6952C442AD}"/>
              </a:ext>
            </a:extLst>
          </p:cNvPr>
          <p:cNvSpPr>
            <a:spLocks noGrp="1"/>
          </p:cNvSpPr>
          <p:nvPr>
            <p:ph type="pic" sz="quarter" idx="14"/>
          </p:nvPr>
        </p:nvSpPr>
        <p:spPr>
          <a:xfrm>
            <a:off x="3580934" y="7012382"/>
            <a:ext cx="7943610" cy="5505450"/>
          </a:xfrm>
          <a:custGeom>
            <a:avLst/>
            <a:gdLst>
              <a:gd name="connsiteX0" fmla="*/ 0 w 15889288"/>
              <a:gd name="connsiteY0" fmla="*/ 0 h 11010900"/>
              <a:gd name="connsiteX1" fmla="*/ 15889288 w 15889288"/>
              <a:gd name="connsiteY1" fmla="*/ 0 h 11010900"/>
              <a:gd name="connsiteX2" fmla="*/ 15889288 w 15889288"/>
              <a:gd name="connsiteY2" fmla="*/ 11010900 h 11010900"/>
              <a:gd name="connsiteX3" fmla="*/ 0 w 15889288"/>
              <a:gd name="connsiteY3" fmla="*/ 11010900 h 11010900"/>
            </a:gdLst>
            <a:ahLst/>
            <a:cxnLst>
              <a:cxn ang="0">
                <a:pos x="connsiteX0" y="connsiteY0"/>
              </a:cxn>
              <a:cxn ang="0">
                <a:pos x="connsiteX1" y="connsiteY1"/>
              </a:cxn>
              <a:cxn ang="0">
                <a:pos x="connsiteX2" y="connsiteY2"/>
              </a:cxn>
              <a:cxn ang="0">
                <a:pos x="connsiteX3" y="connsiteY3"/>
              </a:cxn>
            </a:cxnLst>
            <a:rect l="l" t="t" r="r" b="b"/>
            <a:pathLst>
              <a:path w="15889288" h="11010900">
                <a:moveTo>
                  <a:pt x="0" y="0"/>
                </a:moveTo>
                <a:lnTo>
                  <a:pt x="15889288" y="0"/>
                </a:lnTo>
                <a:lnTo>
                  <a:pt x="15889288" y="11010900"/>
                </a:lnTo>
                <a:lnTo>
                  <a:pt x="0" y="110109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7" name="Picture Placeholder 36">
            <a:extLst>
              <a:ext uri="{FF2B5EF4-FFF2-40B4-BE49-F238E27FC236}">
                <a16:creationId xmlns:a16="http://schemas.microsoft.com/office/drawing/2014/main" id="{2B27640E-DC5B-4F3D-B3BD-3BD42A3AC63A}"/>
              </a:ext>
            </a:extLst>
          </p:cNvPr>
          <p:cNvSpPr>
            <a:spLocks noGrp="1"/>
          </p:cNvSpPr>
          <p:nvPr>
            <p:ph type="pic" sz="quarter" idx="15"/>
          </p:nvPr>
        </p:nvSpPr>
        <p:spPr>
          <a:xfrm>
            <a:off x="3580934" y="-5788152"/>
            <a:ext cx="7943610" cy="5505450"/>
          </a:xfrm>
          <a:custGeom>
            <a:avLst/>
            <a:gdLst>
              <a:gd name="connsiteX0" fmla="*/ 0 w 15889288"/>
              <a:gd name="connsiteY0" fmla="*/ 0 h 11010900"/>
              <a:gd name="connsiteX1" fmla="*/ 15889288 w 15889288"/>
              <a:gd name="connsiteY1" fmla="*/ 0 h 11010900"/>
              <a:gd name="connsiteX2" fmla="*/ 15889288 w 15889288"/>
              <a:gd name="connsiteY2" fmla="*/ 11010900 h 11010900"/>
              <a:gd name="connsiteX3" fmla="*/ 0 w 15889288"/>
              <a:gd name="connsiteY3" fmla="*/ 11010900 h 11010900"/>
            </a:gdLst>
            <a:ahLst/>
            <a:cxnLst>
              <a:cxn ang="0">
                <a:pos x="connsiteX0" y="connsiteY0"/>
              </a:cxn>
              <a:cxn ang="0">
                <a:pos x="connsiteX1" y="connsiteY1"/>
              </a:cxn>
              <a:cxn ang="0">
                <a:pos x="connsiteX2" y="connsiteY2"/>
              </a:cxn>
              <a:cxn ang="0">
                <a:pos x="connsiteX3" y="connsiteY3"/>
              </a:cxn>
            </a:cxnLst>
            <a:rect l="l" t="t" r="r" b="b"/>
            <a:pathLst>
              <a:path w="15889288" h="11010900">
                <a:moveTo>
                  <a:pt x="0" y="0"/>
                </a:moveTo>
                <a:lnTo>
                  <a:pt x="15889288" y="0"/>
                </a:lnTo>
                <a:lnTo>
                  <a:pt x="15889288" y="11010900"/>
                </a:lnTo>
                <a:lnTo>
                  <a:pt x="0" y="110109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285627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grpId="0" nodeType="clickEffect">
                                  <p:stCondLst>
                                    <p:cond delay="400"/>
                                  </p:stCondLst>
                                  <p:childTnLst>
                                    <p:animMotion origin="layout" path="M -5.92371E-7 -3.33333E-6 L -5.92371E-7 -0.92233 " pathEditMode="relative" rAng="0" ptsTypes="AA">
                                      <p:cBhvr>
                                        <p:cTn id="80" dur="2300" fill="hold"/>
                                        <p:tgtEl>
                                          <p:spTgt spid="31"/>
                                        </p:tgtEl>
                                        <p:attrNameLst>
                                          <p:attrName>ppt_x</p:attrName>
                                          <p:attrName>ppt_y</p:attrName>
                                        </p:attrNameLst>
                                      </p:cBhvr>
                                      <p:rCtr x="0" y="-46123"/>
                                    </p:animMotion>
                                  </p:childTnLst>
                                </p:cTn>
                              </p:par>
                              <p:par>
                                <p:cTn id="81" presetID="42" presetClass="path" presetSubtype="0" accel="50000" decel="50000" fill="hold" grpId="0" nodeType="withEffect">
                                  <p:stCondLst>
                                    <p:cond delay="0"/>
                                  </p:stCondLst>
                                  <p:childTnLst>
                                    <p:animMotion origin="layout" path="M -5.92371E-7 -2.59259E-6 L -5.92371E-7 -0.92801 " pathEditMode="relative" rAng="0" ptsTypes="AA">
                                      <p:cBhvr>
                                        <p:cTn id="82" dur="2100" fill="hold"/>
                                        <p:tgtEl>
                                          <p:spTgt spid="36"/>
                                        </p:tgtEl>
                                        <p:attrNameLst>
                                          <p:attrName>ppt_x</p:attrName>
                                          <p:attrName>ppt_y</p:attrName>
                                        </p:attrNameLst>
                                      </p:cBhvr>
                                      <p:rCtr x="0" y="-46400"/>
                                    </p:animMotion>
                                  </p:childTnLst>
                                </p:cTn>
                              </p:par>
                            </p:childTnLst>
                          </p:cTn>
                        </p:par>
                      </p:childTnLst>
                    </p:cTn>
                  </p:par>
                  <p:par>
                    <p:cTn id="83" fill="hold">
                      <p:stCondLst>
                        <p:cond delay="indefinite"/>
                      </p:stCondLst>
                      <p:childTnLst>
                        <p:par>
                          <p:cTn id="84" fill="hold">
                            <p:stCondLst>
                              <p:cond delay="0"/>
                            </p:stCondLst>
                            <p:childTnLst>
                              <p:par>
                                <p:cTn id="85" presetID="2" presetClass="exit" presetSubtype="4" accel="47619" decel="47619" fill="hold" grpId="1" nodeType="clickEffect">
                                  <p:stCondLst>
                                    <p:cond delay="500"/>
                                  </p:stCondLst>
                                  <p:childTnLst>
                                    <p:anim calcmode="lin" valueType="num">
                                      <p:cBhvr additive="base">
                                        <p:cTn id="86" dur="2100"/>
                                        <p:tgtEl>
                                          <p:spTgt spid="36"/>
                                        </p:tgtEl>
                                        <p:attrNameLst>
                                          <p:attrName>ppt_x</p:attrName>
                                        </p:attrNameLst>
                                      </p:cBhvr>
                                      <p:tavLst>
                                        <p:tav tm="0">
                                          <p:val>
                                            <p:strVal val="ppt_x"/>
                                          </p:val>
                                        </p:tav>
                                        <p:tav tm="100000">
                                          <p:val>
                                            <p:strVal val="ppt_x"/>
                                          </p:val>
                                        </p:tav>
                                      </p:tavLst>
                                    </p:anim>
                                    <p:anim calcmode="lin" valueType="num">
                                      <p:cBhvr additive="base">
                                        <p:cTn id="87" dur="2100"/>
                                        <p:tgtEl>
                                          <p:spTgt spid="36"/>
                                        </p:tgtEl>
                                        <p:attrNameLst>
                                          <p:attrName>ppt_y</p:attrName>
                                        </p:attrNameLst>
                                      </p:cBhvr>
                                      <p:tavLst>
                                        <p:tav tm="0">
                                          <p:val>
                                            <p:strVal val="ppt_y"/>
                                          </p:val>
                                        </p:tav>
                                        <p:tav tm="100000">
                                          <p:val>
                                            <p:strVal val="1+ppt_h/2"/>
                                          </p:val>
                                        </p:tav>
                                      </p:tavLst>
                                    </p:anim>
                                    <p:set>
                                      <p:cBhvr>
                                        <p:cTn id="88" dur="1" fill="hold">
                                          <p:stCondLst>
                                            <p:cond delay="2099"/>
                                          </p:stCondLst>
                                        </p:cTn>
                                        <p:tgtEl>
                                          <p:spTgt spid="36"/>
                                        </p:tgtEl>
                                        <p:attrNameLst>
                                          <p:attrName>style.visibility</p:attrName>
                                        </p:attrNameLst>
                                      </p:cBhvr>
                                      <p:to>
                                        <p:strVal val="hidden"/>
                                      </p:to>
                                    </p:set>
                                  </p:childTnLst>
                                </p:cTn>
                              </p:par>
                              <p:par>
                                <p:cTn id="89" presetID="42" presetClass="path" presetSubtype="0" accel="50000" decel="50000" fill="hold" grpId="0" nodeType="withEffect">
                                  <p:stCondLst>
                                    <p:cond delay="0"/>
                                  </p:stCondLst>
                                  <p:childTnLst>
                                    <p:animMotion origin="layout" path="M -5.92371E-7 2.59259E-6 L -5.92371E-7 0.93819 " pathEditMode="relative" rAng="0" ptsTypes="AA">
                                      <p:cBhvr>
                                        <p:cTn id="90" dur="2400" fill="hold"/>
                                        <p:tgtEl>
                                          <p:spTgt spid="37"/>
                                        </p:tgtEl>
                                        <p:attrNameLst>
                                          <p:attrName>ppt_x</p:attrName>
                                          <p:attrName>ppt_y</p:attrName>
                                        </p:attrNameLst>
                                      </p:cBhvr>
                                      <p:rCtr x="0" y="469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6" grpId="0" animBg="1"/>
      <p:bldP spid="36" grpId="1" animBg="1"/>
      <p:bldP spid="37" grpId="0" animBg="1"/>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2DB9995-D3FD-47E7-85B7-8BE236C57850}" type="datetimeFigureOut">
              <a:rPr lang="el-GR" smtClean="0"/>
              <a:pPr/>
              <a:t>12/7/2022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F58A05F-F170-4C59-A096-5511605FD6FD}" type="slidenum">
              <a:rPr lang="el-GR" smtClean="0"/>
              <a:pPr/>
              <a:t>‹#›</a:t>
            </a:fld>
            <a:endParaRPr lang="el-GR"/>
          </a:p>
        </p:txBody>
      </p:sp>
    </p:spTree>
    <p:extLst>
      <p:ext uri="{BB962C8B-B14F-4D97-AF65-F5344CB8AC3E}">
        <p14:creationId xmlns:p14="http://schemas.microsoft.com/office/powerpoint/2010/main" val="215499201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4" name="Picture Placeholder 33">
            <a:extLst>
              <a:ext uri="{FF2B5EF4-FFF2-40B4-BE49-F238E27FC236}">
                <a16:creationId xmlns:a16="http://schemas.microsoft.com/office/drawing/2014/main" id="{C5A564FA-DF57-406B-AA52-35DAE3ECA25F}"/>
              </a:ext>
            </a:extLst>
          </p:cNvPr>
          <p:cNvSpPr>
            <a:spLocks noGrp="1"/>
          </p:cNvSpPr>
          <p:nvPr>
            <p:ph type="pic" sz="quarter" idx="13"/>
          </p:nvPr>
        </p:nvSpPr>
        <p:spPr>
          <a:xfrm>
            <a:off x="1632078" y="1317256"/>
            <a:ext cx="2296586" cy="2042652"/>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5" name="Picture Placeholder 34">
            <a:extLst>
              <a:ext uri="{FF2B5EF4-FFF2-40B4-BE49-F238E27FC236}">
                <a16:creationId xmlns:a16="http://schemas.microsoft.com/office/drawing/2014/main" id="{178CB79B-A821-4975-B3CF-C5631EBE3910}"/>
              </a:ext>
            </a:extLst>
          </p:cNvPr>
          <p:cNvSpPr>
            <a:spLocks noGrp="1"/>
          </p:cNvSpPr>
          <p:nvPr>
            <p:ph type="pic" sz="quarter" idx="14"/>
          </p:nvPr>
        </p:nvSpPr>
        <p:spPr>
          <a:xfrm>
            <a:off x="4942945" y="1317256"/>
            <a:ext cx="2296586" cy="2042652"/>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6" name="Picture Placeholder 35">
            <a:extLst>
              <a:ext uri="{FF2B5EF4-FFF2-40B4-BE49-F238E27FC236}">
                <a16:creationId xmlns:a16="http://schemas.microsoft.com/office/drawing/2014/main" id="{55BC2ECA-3A89-4ACF-A651-BD8BD09C7054}"/>
              </a:ext>
            </a:extLst>
          </p:cNvPr>
          <p:cNvSpPr>
            <a:spLocks noGrp="1"/>
          </p:cNvSpPr>
          <p:nvPr>
            <p:ph type="pic" sz="quarter" idx="15"/>
          </p:nvPr>
        </p:nvSpPr>
        <p:spPr>
          <a:xfrm>
            <a:off x="8251772" y="1317256"/>
            <a:ext cx="2296586" cy="2042652"/>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70310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2813A018-C88D-4FD2-A05F-324C16FCDD26}"/>
              </a:ext>
            </a:extLst>
          </p:cNvPr>
          <p:cNvSpPr>
            <a:spLocks noGrp="1"/>
          </p:cNvSpPr>
          <p:nvPr>
            <p:ph type="pic" sz="quarter" idx="13"/>
          </p:nvPr>
        </p:nvSpPr>
        <p:spPr>
          <a:xfrm>
            <a:off x="1980942" y="1866900"/>
            <a:ext cx="3123793" cy="3124200"/>
          </a:xfrm>
          <a:custGeom>
            <a:avLst/>
            <a:gdLst>
              <a:gd name="connsiteX0" fmla="*/ 0 w 6248400"/>
              <a:gd name="connsiteY0" fmla="*/ 0 h 6248400"/>
              <a:gd name="connsiteX1" fmla="*/ 6248400 w 6248400"/>
              <a:gd name="connsiteY1" fmla="*/ 0 h 6248400"/>
              <a:gd name="connsiteX2" fmla="*/ 6248400 w 6248400"/>
              <a:gd name="connsiteY2" fmla="*/ 6248400 h 6248400"/>
              <a:gd name="connsiteX3" fmla="*/ 0 w 6248400"/>
              <a:gd name="connsiteY3" fmla="*/ 6248400 h 6248400"/>
            </a:gdLst>
            <a:ahLst/>
            <a:cxnLst>
              <a:cxn ang="0">
                <a:pos x="connsiteX0" y="connsiteY0"/>
              </a:cxn>
              <a:cxn ang="0">
                <a:pos x="connsiteX1" y="connsiteY1"/>
              </a:cxn>
              <a:cxn ang="0">
                <a:pos x="connsiteX2" y="connsiteY2"/>
              </a:cxn>
              <a:cxn ang="0">
                <a:pos x="connsiteX3" y="connsiteY3"/>
              </a:cxn>
            </a:cxnLst>
            <a:rect l="l" t="t" r="r" b="b"/>
            <a:pathLst>
              <a:path w="6248400" h="6248400">
                <a:moveTo>
                  <a:pt x="0" y="0"/>
                </a:moveTo>
                <a:lnTo>
                  <a:pt x="6248400" y="0"/>
                </a:lnTo>
                <a:lnTo>
                  <a:pt x="6248400" y="6248400"/>
                </a:lnTo>
                <a:lnTo>
                  <a:pt x="0" y="6248400"/>
                </a:lnTo>
                <a:close/>
              </a:path>
            </a:pathLst>
          </a:custGeom>
          <a:pattFill prst="pct60">
            <a:fgClr>
              <a:schemeClr val="bg1"/>
            </a:fgClr>
            <a:bgClr>
              <a:schemeClr val="bg1">
                <a:lumMod val="85000"/>
              </a:schemeClr>
            </a:bgClr>
          </a:pattFill>
          <a:effectLst>
            <a:outerShdw blurRad="469900" dist="76200" dir="5400000" sx="104000" sy="104000" algn="t" rotWithShape="0">
              <a:prstClr val="black">
                <a:alpha val="14000"/>
              </a:prstClr>
            </a:outerShdw>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54418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5EEFA899-E9B7-4D07-AF6F-0BE277495BF6}"/>
              </a:ext>
            </a:extLst>
          </p:cNvPr>
          <p:cNvSpPr>
            <a:spLocks noGrp="1"/>
          </p:cNvSpPr>
          <p:nvPr>
            <p:ph type="pic" sz="quarter" idx="13"/>
          </p:nvPr>
        </p:nvSpPr>
        <p:spPr>
          <a:xfrm>
            <a:off x="4259718" y="-1"/>
            <a:ext cx="7264826" cy="6858000"/>
          </a:xfrm>
          <a:custGeom>
            <a:avLst/>
            <a:gdLst>
              <a:gd name="connsiteX0" fmla="*/ 0 w 14531543"/>
              <a:gd name="connsiteY0" fmla="*/ 0 h 13716000"/>
              <a:gd name="connsiteX1" fmla="*/ 14531543 w 14531543"/>
              <a:gd name="connsiteY1" fmla="*/ 0 h 13716000"/>
              <a:gd name="connsiteX2" fmla="*/ 14531543 w 14531543"/>
              <a:gd name="connsiteY2" fmla="*/ 13716000 h 13716000"/>
              <a:gd name="connsiteX3" fmla="*/ 0 w 14531543"/>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4531543" h="13716000">
                <a:moveTo>
                  <a:pt x="0" y="0"/>
                </a:moveTo>
                <a:lnTo>
                  <a:pt x="14531543" y="0"/>
                </a:lnTo>
                <a:lnTo>
                  <a:pt x="14531543" y="13716000"/>
                </a:lnTo>
                <a:lnTo>
                  <a:pt x="0" y="13716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61381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4" name="Picture Placeholder 33">
            <a:extLst>
              <a:ext uri="{FF2B5EF4-FFF2-40B4-BE49-F238E27FC236}">
                <a16:creationId xmlns:a16="http://schemas.microsoft.com/office/drawing/2014/main" id="{6AEC3E60-CE14-4E8C-87F2-EC7088582846}"/>
              </a:ext>
            </a:extLst>
          </p:cNvPr>
          <p:cNvSpPr>
            <a:spLocks noGrp="1"/>
          </p:cNvSpPr>
          <p:nvPr>
            <p:ph type="pic" sz="quarter" idx="11"/>
          </p:nvPr>
        </p:nvSpPr>
        <p:spPr>
          <a:xfrm>
            <a:off x="1010313" y="0"/>
            <a:ext cx="3492553" cy="6858000"/>
          </a:xfrm>
          <a:custGeom>
            <a:avLst/>
            <a:gdLst>
              <a:gd name="connsiteX0" fmla="*/ 0 w 6986016"/>
              <a:gd name="connsiteY0" fmla="*/ 0 h 13716000"/>
              <a:gd name="connsiteX1" fmla="*/ 6986016 w 6986016"/>
              <a:gd name="connsiteY1" fmla="*/ 0 h 13716000"/>
              <a:gd name="connsiteX2" fmla="*/ 6986016 w 6986016"/>
              <a:gd name="connsiteY2" fmla="*/ 13716000 h 13716000"/>
              <a:gd name="connsiteX3" fmla="*/ 0 w 6986016"/>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6986016" h="13716000">
                <a:moveTo>
                  <a:pt x="0" y="0"/>
                </a:moveTo>
                <a:lnTo>
                  <a:pt x="6986016" y="0"/>
                </a:lnTo>
                <a:lnTo>
                  <a:pt x="6986016" y="13716000"/>
                </a:lnTo>
                <a:lnTo>
                  <a:pt x="0" y="13716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5" name="Picture Placeholder 34">
            <a:extLst>
              <a:ext uri="{FF2B5EF4-FFF2-40B4-BE49-F238E27FC236}">
                <a16:creationId xmlns:a16="http://schemas.microsoft.com/office/drawing/2014/main" id="{18BDF74E-1080-4E8E-8E64-063B4ADFB48C}"/>
              </a:ext>
            </a:extLst>
          </p:cNvPr>
          <p:cNvSpPr>
            <a:spLocks noGrp="1"/>
          </p:cNvSpPr>
          <p:nvPr>
            <p:ph type="pic" sz="quarter" idx="12"/>
          </p:nvPr>
        </p:nvSpPr>
        <p:spPr>
          <a:xfrm>
            <a:off x="4518866" y="0"/>
            <a:ext cx="3492553" cy="6858000"/>
          </a:xfrm>
          <a:custGeom>
            <a:avLst/>
            <a:gdLst>
              <a:gd name="connsiteX0" fmla="*/ 0 w 6986016"/>
              <a:gd name="connsiteY0" fmla="*/ 0 h 13716000"/>
              <a:gd name="connsiteX1" fmla="*/ 6986016 w 6986016"/>
              <a:gd name="connsiteY1" fmla="*/ 0 h 13716000"/>
              <a:gd name="connsiteX2" fmla="*/ 6986016 w 6986016"/>
              <a:gd name="connsiteY2" fmla="*/ 13716000 h 13716000"/>
              <a:gd name="connsiteX3" fmla="*/ 0 w 6986016"/>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6986016" h="13716000">
                <a:moveTo>
                  <a:pt x="0" y="0"/>
                </a:moveTo>
                <a:lnTo>
                  <a:pt x="6986016" y="0"/>
                </a:lnTo>
                <a:lnTo>
                  <a:pt x="6986016" y="13716000"/>
                </a:lnTo>
                <a:lnTo>
                  <a:pt x="0" y="13716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6" name="Picture Placeholder 35">
            <a:extLst>
              <a:ext uri="{FF2B5EF4-FFF2-40B4-BE49-F238E27FC236}">
                <a16:creationId xmlns:a16="http://schemas.microsoft.com/office/drawing/2014/main" id="{CC1022C9-0EF2-49E0-9977-FA69A4357B84}"/>
              </a:ext>
            </a:extLst>
          </p:cNvPr>
          <p:cNvSpPr>
            <a:spLocks noGrp="1"/>
          </p:cNvSpPr>
          <p:nvPr>
            <p:ph type="pic" sz="quarter" idx="13"/>
          </p:nvPr>
        </p:nvSpPr>
        <p:spPr>
          <a:xfrm>
            <a:off x="8027419" y="0"/>
            <a:ext cx="3492553" cy="6858000"/>
          </a:xfrm>
          <a:custGeom>
            <a:avLst/>
            <a:gdLst>
              <a:gd name="connsiteX0" fmla="*/ 0 w 6986016"/>
              <a:gd name="connsiteY0" fmla="*/ 0 h 13716000"/>
              <a:gd name="connsiteX1" fmla="*/ 6986016 w 6986016"/>
              <a:gd name="connsiteY1" fmla="*/ 0 h 13716000"/>
              <a:gd name="connsiteX2" fmla="*/ 6986016 w 6986016"/>
              <a:gd name="connsiteY2" fmla="*/ 13716000 h 13716000"/>
              <a:gd name="connsiteX3" fmla="*/ 0 w 6986016"/>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6986016" h="13716000">
                <a:moveTo>
                  <a:pt x="0" y="0"/>
                </a:moveTo>
                <a:lnTo>
                  <a:pt x="6986016" y="0"/>
                </a:lnTo>
                <a:lnTo>
                  <a:pt x="6986016" y="13716000"/>
                </a:lnTo>
                <a:lnTo>
                  <a:pt x="0" y="13716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98655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par>
                                <p:cTn id="77" presetID="2" presetClass="entr" presetSubtype="1" decel="100000" fill="hold" grpId="0" nodeType="withEffect">
                                  <p:stCondLst>
                                    <p:cond delay="50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1000" fill="hold"/>
                                        <p:tgtEl>
                                          <p:spTgt spid="34"/>
                                        </p:tgtEl>
                                        <p:attrNameLst>
                                          <p:attrName>ppt_x</p:attrName>
                                        </p:attrNameLst>
                                      </p:cBhvr>
                                      <p:tavLst>
                                        <p:tav tm="0">
                                          <p:val>
                                            <p:strVal val="#ppt_x"/>
                                          </p:val>
                                        </p:tav>
                                        <p:tav tm="100000">
                                          <p:val>
                                            <p:strVal val="#ppt_x"/>
                                          </p:val>
                                        </p:tav>
                                      </p:tavLst>
                                    </p:anim>
                                    <p:anim calcmode="lin" valueType="num">
                                      <p:cBhvr additive="base">
                                        <p:cTn id="80" dur="1000" fill="hold"/>
                                        <p:tgtEl>
                                          <p:spTgt spid="34"/>
                                        </p:tgtEl>
                                        <p:attrNameLst>
                                          <p:attrName>ppt_y</p:attrName>
                                        </p:attrNameLst>
                                      </p:cBhvr>
                                      <p:tavLst>
                                        <p:tav tm="0">
                                          <p:val>
                                            <p:strVal val="0-#ppt_h/2"/>
                                          </p:val>
                                        </p:tav>
                                        <p:tav tm="100000">
                                          <p:val>
                                            <p:strVal val="#ppt_y"/>
                                          </p:val>
                                        </p:tav>
                                      </p:tavLst>
                                    </p:anim>
                                  </p:childTnLst>
                                </p:cTn>
                              </p:par>
                              <p:par>
                                <p:cTn id="81" presetID="2" presetClass="entr" presetSubtype="1" decel="100000" fill="hold" grpId="0" nodeType="withEffect">
                                  <p:stCondLst>
                                    <p:cond delay="600"/>
                                  </p:stCondLst>
                                  <p:childTnLst>
                                    <p:set>
                                      <p:cBhvr>
                                        <p:cTn id="82" dur="1" fill="hold">
                                          <p:stCondLst>
                                            <p:cond delay="0"/>
                                          </p:stCondLst>
                                        </p:cTn>
                                        <p:tgtEl>
                                          <p:spTgt spid="35"/>
                                        </p:tgtEl>
                                        <p:attrNameLst>
                                          <p:attrName>style.visibility</p:attrName>
                                        </p:attrNameLst>
                                      </p:cBhvr>
                                      <p:to>
                                        <p:strVal val="visible"/>
                                      </p:to>
                                    </p:set>
                                    <p:anim calcmode="lin" valueType="num">
                                      <p:cBhvr additive="base">
                                        <p:cTn id="83" dur="1000" fill="hold"/>
                                        <p:tgtEl>
                                          <p:spTgt spid="35"/>
                                        </p:tgtEl>
                                        <p:attrNameLst>
                                          <p:attrName>ppt_x</p:attrName>
                                        </p:attrNameLst>
                                      </p:cBhvr>
                                      <p:tavLst>
                                        <p:tav tm="0">
                                          <p:val>
                                            <p:strVal val="#ppt_x"/>
                                          </p:val>
                                        </p:tav>
                                        <p:tav tm="100000">
                                          <p:val>
                                            <p:strVal val="#ppt_x"/>
                                          </p:val>
                                        </p:tav>
                                      </p:tavLst>
                                    </p:anim>
                                    <p:anim calcmode="lin" valueType="num">
                                      <p:cBhvr additive="base">
                                        <p:cTn id="84" dur="1000" fill="hold"/>
                                        <p:tgtEl>
                                          <p:spTgt spid="35"/>
                                        </p:tgtEl>
                                        <p:attrNameLst>
                                          <p:attrName>ppt_y</p:attrName>
                                        </p:attrNameLst>
                                      </p:cBhvr>
                                      <p:tavLst>
                                        <p:tav tm="0">
                                          <p:val>
                                            <p:strVal val="0-#ppt_h/2"/>
                                          </p:val>
                                        </p:tav>
                                        <p:tav tm="100000">
                                          <p:val>
                                            <p:strVal val="#ppt_y"/>
                                          </p:val>
                                        </p:tav>
                                      </p:tavLst>
                                    </p:anim>
                                  </p:childTnLst>
                                </p:cTn>
                              </p:par>
                              <p:par>
                                <p:cTn id="85" presetID="2" presetClass="entr" presetSubtype="1" decel="100000" fill="hold" grpId="0" nodeType="withEffect">
                                  <p:stCondLst>
                                    <p:cond delay="700"/>
                                  </p:stCondLst>
                                  <p:childTnLst>
                                    <p:set>
                                      <p:cBhvr>
                                        <p:cTn id="86" dur="1" fill="hold">
                                          <p:stCondLst>
                                            <p:cond delay="0"/>
                                          </p:stCondLst>
                                        </p:cTn>
                                        <p:tgtEl>
                                          <p:spTgt spid="36"/>
                                        </p:tgtEl>
                                        <p:attrNameLst>
                                          <p:attrName>style.visibility</p:attrName>
                                        </p:attrNameLst>
                                      </p:cBhvr>
                                      <p:to>
                                        <p:strVal val="visible"/>
                                      </p:to>
                                    </p:set>
                                    <p:anim calcmode="lin" valueType="num">
                                      <p:cBhvr additive="base">
                                        <p:cTn id="87" dur="1000" fill="hold"/>
                                        <p:tgtEl>
                                          <p:spTgt spid="36"/>
                                        </p:tgtEl>
                                        <p:attrNameLst>
                                          <p:attrName>ppt_x</p:attrName>
                                        </p:attrNameLst>
                                      </p:cBhvr>
                                      <p:tavLst>
                                        <p:tav tm="0">
                                          <p:val>
                                            <p:strVal val="#ppt_x"/>
                                          </p:val>
                                        </p:tav>
                                        <p:tav tm="100000">
                                          <p:val>
                                            <p:strVal val="#ppt_x"/>
                                          </p:val>
                                        </p:tav>
                                      </p:tavLst>
                                    </p:anim>
                                    <p:anim calcmode="lin" valueType="num">
                                      <p:cBhvr additive="base">
                                        <p:cTn id="88" dur="1000" fill="hold"/>
                                        <p:tgtEl>
                                          <p:spTgt spid="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P spid="34" grpId="0" animBg="1"/>
      <p:bldP spid="35" grpId="0" animBg="1"/>
      <p:bldP spid="36" grpId="0" animBg="1"/>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9D3EB040-D035-4931-A3AE-425A1D6A4E4D}"/>
              </a:ext>
            </a:extLst>
          </p:cNvPr>
          <p:cNvSpPr>
            <a:spLocks noGrp="1"/>
          </p:cNvSpPr>
          <p:nvPr>
            <p:ph type="pic" sz="quarter" idx="11"/>
          </p:nvPr>
        </p:nvSpPr>
        <p:spPr>
          <a:xfrm>
            <a:off x="0" y="-1"/>
            <a:ext cx="12192000" cy="3429000"/>
          </a:xfrm>
          <a:custGeom>
            <a:avLst/>
            <a:gdLst>
              <a:gd name="connsiteX0" fmla="*/ 0 w 24387176"/>
              <a:gd name="connsiteY0" fmla="*/ 0 h 6858000"/>
              <a:gd name="connsiteX1" fmla="*/ 24387176 w 24387176"/>
              <a:gd name="connsiteY1" fmla="*/ 0 h 6858000"/>
              <a:gd name="connsiteX2" fmla="*/ 24387176 w 24387176"/>
              <a:gd name="connsiteY2" fmla="*/ 6858000 h 6858000"/>
              <a:gd name="connsiteX3" fmla="*/ 0 w 243871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87176" h="6858000">
                <a:moveTo>
                  <a:pt x="0" y="0"/>
                </a:moveTo>
                <a:lnTo>
                  <a:pt x="24387176" y="0"/>
                </a:lnTo>
                <a:lnTo>
                  <a:pt x="24387176" y="6858000"/>
                </a:lnTo>
                <a:lnTo>
                  <a:pt x="0" y="6858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806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9D3EB040-D035-4931-A3AE-425A1D6A4E4D}"/>
              </a:ext>
            </a:extLst>
          </p:cNvPr>
          <p:cNvSpPr>
            <a:spLocks noGrp="1"/>
          </p:cNvSpPr>
          <p:nvPr>
            <p:ph type="pic" sz="quarter" idx="11"/>
          </p:nvPr>
        </p:nvSpPr>
        <p:spPr>
          <a:xfrm>
            <a:off x="1010312" y="-1"/>
            <a:ext cx="10514231" cy="3429000"/>
          </a:xfrm>
          <a:custGeom>
            <a:avLst/>
            <a:gdLst>
              <a:gd name="connsiteX0" fmla="*/ 0 w 24387176"/>
              <a:gd name="connsiteY0" fmla="*/ 0 h 6858000"/>
              <a:gd name="connsiteX1" fmla="*/ 24387176 w 24387176"/>
              <a:gd name="connsiteY1" fmla="*/ 0 h 6858000"/>
              <a:gd name="connsiteX2" fmla="*/ 24387176 w 24387176"/>
              <a:gd name="connsiteY2" fmla="*/ 6858000 h 6858000"/>
              <a:gd name="connsiteX3" fmla="*/ 0 w 243871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87176" h="6858000">
                <a:moveTo>
                  <a:pt x="0" y="0"/>
                </a:moveTo>
                <a:lnTo>
                  <a:pt x="24387176" y="0"/>
                </a:lnTo>
                <a:lnTo>
                  <a:pt x="24387176" y="6858000"/>
                </a:lnTo>
                <a:lnTo>
                  <a:pt x="0" y="6858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12021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4" name="Picture Placeholder 33">
            <a:extLst>
              <a:ext uri="{FF2B5EF4-FFF2-40B4-BE49-F238E27FC236}">
                <a16:creationId xmlns:a16="http://schemas.microsoft.com/office/drawing/2014/main" id="{86F11451-E88F-4DA3-B374-A13848C0AFA2}"/>
              </a:ext>
            </a:extLst>
          </p:cNvPr>
          <p:cNvSpPr>
            <a:spLocks noGrp="1"/>
          </p:cNvSpPr>
          <p:nvPr>
            <p:ph type="pic" sz="quarter" idx="11"/>
          </p:nvPr>
        </p:nvSpPr>
        <p:spPr>
          <a:xfrm>
            <a:off x="1010313" y="19050"/>
            <a:ext cx="3513450" cy="4540933"/>
          </a:xfrm>
          <a:custGeom>
            <a:avLst/>
            <a:gdLst>
              <a:gd name="connsiteX0" fmla="*/ 0 w 7027815"/>
              <a:gd name="connsiteY0" fmla="*/ 0 h 6798647"/>
              <a:gd name="connsiteX1" fmla="*/ 7027815 w 7027815"/>
              <a:gd name="connsiteY1" fmla="*/ 0 h 6798647"/>
              <a:gd name="connsiteX2" fmla="*/ 7027815 w 7027815"/>
              <a:gd name="connsiteY2" fmla="*/ 6798647 h 6798647"/>
              <a:gd name="connsiteX3" fmla="*/ 0 w 7027815"/>
              <a:gd name="connsiteY3" fmla="*/ 6798647 h 6798647"/>
            </a:gdLst>
            <a:ahLst/>
            <a:cxnLst>
              <a:cxn ang="0">
                <a:pos x="connsiteX0" y="connsiteY0"/>
              </a:cxn>
              <a:cxn ang="0">
                <a:pos x="connsiteX1" y="connsiteY1"/>
              </a:cxn>
              <a:cxn ang="0">
                <a:pos x="connsiteX2" y="connsiteY2"/>
              </a:cxn>
              <a:cxn ang="0">
                <a:pos x="connsiteX3" y="connsiteY3"/>
              </a:cxn>
            </a:cxnLst>
            <a:rect l="l" t="t" r="r" b="b"/>
            <a:pathLst>
              <a:path w="7027815" h="6798647">
                <a:moveTo>
                  <a:pt x="0" y="0"/>
                </a:moveTo>
                <a:lnTo>
                  <a:pt x="7027815" y="0"/>
                </a:lnTo>
                <a:lnTo>
                  <a:pt x="7027815" y="6798647"/>
                </a:lnTo>
                <a:lnTo>
                  <a:pt x="0" y="6798647"/>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6" name="Picture Placeholder 35">
            <a:extLst>
              <a:ext uri="{FF2B5EF4-FFF2-40B4-BE49-F238E27FC236}">
                <a16:creationId xmlns:a16="http://schemas.microsoft.com/office/drawing/2014/main" id="{0F965C4B-E858-4367-937F-2D01D0BA901A}"/>
              </a:ext>
            </a:extLst>
          </p:cNvPr>
          <p:cNvSpPr>
            <a:spLocks noGrp="1"/>
          </p:cNvSpPr>
          <p:nvPr>
            <p:ph type="pic" sz="quarter" idx="12"/>
          </p:nvPr>
        </p:nvSpPr>
        <p:spPr>
          <a:xfrm>
            <a:off x="4510703" y="19050"/>
            <a:ext cx="3513450" cy="4540933"/>
          </a:xfrm>
          <a:custGeom>
            <a:avLst/>
            <a:gdLst>
              <a:gd name="connsiteX0" fmla="*/ 0 w 7027815"/>
              <a:gd name="connsiteY0" fmla="*/ 0 h 6798647"/>
              <a:gd name="connsiteX1" fmla="*/ 7027815 w 7027815"/>
              <a:gd name="connsiteY1" fmla="*/ 0 h 6798647"/>
              <a:gd name="connsiteX2" fmla="*/ 7027815 w 7027815"/>
              <a:gd name="connsiteY2" fmla="*/ 6798647 h 6798647"/>
              <a:gd name="connsiteX3" fmla="*/ 0 w 7027815"/>
              <a:gd name="connsiteY3" fmla="*/ 6798647 h 6798647"/>
            </a:gdLst>
            <a:ahLst/>
            <a:cxnLst>
              <a:cxn ang="0">
                <a:pos x="connsiteX0" y="connsiteY0"/>
              </a:cxn>
              <a:cxn ang="0">
                <a:pos x="connsiteX1" y="connsiteY1"/>
              </a:cxn>
              <a:cxn ang="0">
                <a:pos x="connsiteX2" y="connsiteY2"/>
              </a:cxn>
              <a:cxn ang="0">
                <a:pos x="connsiteX3" y="connsiteY3"/>
              </a:cxn>
            </a:cxnLst>
            <a:rect l="l" t="t" r="r" b="b"/>
            <a:pathLst>
              <a:path w="7027815" h="6798647">
                <a:moveTo>
                  <a:pt x="0" y="0"/>
                </a:moveTo>
                <a:lnTo>
                  <a:pt x="7027815" y="0"/>
                </a:lnTo>
                <a:lnTo>
                  <a:pt x="7027815" y="6798647"/>
                </a:lnTo>
                <a:lnTo>
                  <a:pt x="0" y="6798647"/>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8" name="Picture Placeholder 37">
            <a:extLst>
              <a:ext uri="{FF2B5EF4-FFF2-40B4-BE49-F238E27FC236}">
                <a16:creationId xmlns:a16="http://schemas.microsoft.com/office/drawing/2014/main" id="{1C7E87A0-EB2E-439E-A8F2-BA720829812A}"/>
              </a:ext>
            </a:extLst>
          </p:cNvPr>
          <p:cNvSpPr>
            <a:spLocks noGrp="1"/>
          </p:cNvSpPr>
          <p:nvPr>
            <p:ph type="pic" sz="quarter" idx="13"/>
          </p:nvPr>
        </p:nvSpPr>
        <p:spPr>
          <a:xfrm>
            <a:off x="8011094" y="19050"/>
            <a:ext cx="3513450" cy="4540933"/>
          </a:xfrm>
          <a:custGeom>
            <a:avLst/>
            <a:gdLst>
              <a:gd name="connsiteX0" fmla="*/ 0 w 7027815"/>
              <a:gd name="connsiteY0" fmla="*/ 0 h 6798647"/>
              <a:gd name="connsiteX1" fmla="*/ 7027815 w 7027815"/>
              <a:gd name="connsiteY1" fmla="*/ 0 h 6798647"/>
              <a:gd name="connsiteX2" fmla="*/ 7027815 w 7027815"/>
              <a:gd name="connsiteY2" fmla="*/ 6798647 h 6798647"/>
              <a:gd name="connsiteX3" fmla="*/ 0 w 7027815"/>
              <a:gd name="connsiteY3" fmla="*/ 6798647 h 6798647"/>
            </a:gdLst>
            <a:ahLst/>
            <a:cxnLst>
              <a:cxn ang="0">
                <a:pos x="connsiteX0" y="connsiteY0"/>
              </a:cxn>
              <a:cxn ang="0">
                <a:pos x="connsiteX1" y="connsiteY1"/>
              </a:cxn>
              <a:cxn ang="0">
                <a:pos x="connsiteX2" y="connsiteY2"/>
              </a:cxn>
              <a:cxn ang="0">
                <a:pos x="connsiteX3" y="connsiteY3"/>
              </a:cxn>
            </a:cxnLst>
            <a:rect l="l" t="t" r="r" b="b"/>
            <a:pathLst>
              <a:path w="7027815" h="6798647">
                <a:moveTo>
                  <a:pt x="0" y="0"/>
                </a:moveTo>
                <a:lnTo>
                  <a:pt x="7027815" y="0"/>
                </a:lnTo>
                <a:lnTo>
                  <a:pt x="7027815" y="6798647"/>
                </a:lnTo>
                <a:lnTo>
                  <a:pt x="0" y="6798647"/>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67960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par>
                                <p:cTn id="77" presetID="2" presetClass="entr" presetSubtype="1" decel="100000" fill="hold" grpId="0" nodeType="withEffect">
                                  <p:stCondLst>
                                    <p:cond delay="50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1000" fill="hold"/>
                                        <p:tgtEl>
                                          <p:spTgt spid="34"/>
                                        </p:tgtEl>
                                        <p:attrNameLst>
                                          <p:attrName>ppt_x</p:attrName>
                                        </p:attrNameLst>
                                      </p:cBhvr>
                                      <p:tavLst>
                                        <p:tav tm="0">
                                          <p:val>
                                            <p:strVal val="#ppt_x"/>
                                          </p:val>
                                        </p:tav>
                                        <p:tav tm="100000">
                                          <p:val>
                                            <p:strVal val="#ppt_x"/>
                                          </p:val>
                                        </p:tav>
                                      </p:tavLst>
                                    </p:anim>
                                    <p:anim calcmode="lin" valueType="num">
                                      <p:cBhvr additive="base">
                                        <p:cTn id="80" dur="1000" fill="hold"/>
                                        <p:tgtEl>
                                          <p:spTgt spid="34"/>
                                        </p:tgtEl>
                                        <p:attrNameLst>
                                          <p:attrName>ppt_y</p:attrName>
                                        </p:attrNameLst>
                                      </p:cBhvr>
                                      <p:tavLst>
                                        <p:tav tm="0">
                                          <p:val>
                                            <p:strVal val="0-#ppt_h/2"/>
                                          </p:val>
                                        </p:tav>
                                        <p:tav tm="100000">
                                          <p:val>
                                            <p:strVal val="#ppt_y"/>
                                          </p:val>
                                        </p:tav>
                                      </p:tavLst>
                                    </p:anim>
                                  </p:childTnLst>
                                </p:cTn>
                              </p:par>
                              <p:par>
                                <p:cTn id="81" presetID="2" presetClass="entr" presetSubtype="1" decel="100000" fill="hold" grpId="0" nodeType="withEffect">
                                  <p:stCondLst>
                                    <p:cond delay="60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1000" fill="hold"/>
                                        <p:tgtEl>
                                          <p:spTgt spid="36"/>
                                        </p:tgtEl>
                                        <p:attrNameLst>
                                          <p:attrName>ppt_x</p:attrName>
                                        </p:attrNameLst>
                                      </p:cBhvr>
                                      <p:tavLst>
                                        <p:tav tm="0">
                                          <p:val>
                                            <p:strVal val="#ppt_x"/>
                                          </p:val>
                                        </p:tav>
                                        <p:tav tm="100000">
                                          <p:val>
                                            <p:strVal val="#ppt_x"/>
                                          </p:val>
                                        </p:tav>
                                      </p:tavLst>
                                    </p:anim>
                                    <p:anim calcmode="lin" valueType="num">
                                      <p:cBhvr additive="base">
                                        <p:cTn id="84" dur="1000" fill="hold"/>
                                        <p:tgtEl>
                                          <p:spTgt spid="36"/>
                                        </p:tgtEl>
                                        <p:attrNameLst>
                                          <p:attrName>ppt_y</p:attrName>
                                        </p:attrNameLst>
                                      </p:cBhvr>
                                      <p:tavLst>
                                        <p:tav tm="0">
                                          <p:val>
                                            <p:strVal val="0-#ppt_h/2"/>
                                          </p:val>
                                        </p:tav>
                                        <p:tav tm="100000">
                                          <p:val>
                                            <p:strVal val="#ppt_y"/>
                                          </p:val>
                                        </p:tav>
                                      </p:tavLst>
                                    </p:anim>
                                  </p:childTnLst>
                                </p:cTn>
                              </p:par>
                              <p:par>
                                <p:cTn id="85" presetID="2" presetClass="entr" presetSubtype="1" decel="100000" fill="hold" grpId="0" nodeType="withEffect">
                                  <p:stCondLst>
                                    <p:cond delay="700"/>
                                  </p:stCondLst>
                                  <p:childTnLst>
                                    <p:set>
                                      <p:cBhvr>
                                        <p:cTn id="86" dur="1" fill="hold">
                                          <p:stCondLst>
                                            <p:cond delay="0"/>
                                          </p:stCondLst>
                                        </p:cTn>
                                        <p:tgtEl>
                                          <p:spTgt spid="38"/>
                                        </p:tgtEl>
                                        <p:attrNameLst>
                                          <p:attrName>style.visibility</p:attrName>
                                        </p:attrNameLst>
                                      </p:cBhvr>
                                      <p:to>
                                        <p:strVal val="visible"/>
                                      </p:to>
                                    </p:set>
                                    <p:anim calcmode="lin" valueType="num">
                                      <p:cBhvr additive="base">
                                        <p:cTn id="87" dur="1000" fill="hold"/>
                                        <p:tgtEl>
                                          <p:spTgt spid="38"/>
                                        </p:tgtEl>
                                        <p:attrNameLst>
                                          <p:attrName>ppt_x</p:attrName>
                                        </p:attrNameLst>
                                      </p:cBhvr>
                                      <p:tavLst>
                                        <p:tav tm="0">
                                          <p:val>
                                            <p:strVal val="#ppt_x"/>
                                          </p:val>
                                        </p:tav>
                                        <p:tav tm="100000">
                                          <p:val>
                                            <p:strVal val="#ppt_x"/>
                                          </p:val>
                                        </p:tav>
                                      </p:tavLst>
                                    </p:anim>
                                    <p:anim calcmode="lin" valueType="num">
                                      <p:cBhvr additive="base">
                                        <p:cTn id="88" dur="1000" fill="hold"/>
                                        <p:tgtEl>
                                          <p:spTgt spid="3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P spid="34" grpId="0" animBg="1"/>
      <p:bldP spid="36" grpId="0" animBg="1"/>
      <p:bldP spid="38" grpId="0" animBg="1"/>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FB9F4C7F-2A5D-4D40-BCCE-E7E4BDAF928B}"/>
              </a:ext>
            </a:extLst>
          </p:cNvPr>
          <p:cNvSpPr>
            <a:spLocks noGrp="1"/>
          </p:cNvSpPr>
          <p:nvPr>
            <p:ph type="pic" sz="quarter" idx="11"/>
          </p:nvPr>
        </p:nvSpPr>
        <p:spPr>
          <a:xfrm>
            <a:off x="1010312" y="-1"/>
            <a:ext cx="10514231" cy="4771100"/>
          </a:xfrm>
          <a:custGeom>
            <a:avLst/>
            <a:gdLst>
              <a:gd name="connsiteX0" fmla="*/ 0 w 21031200"/>
              <a:gd name="connsiteY0" fmla="*/ 0 h 6858000"/>
              <a:gd name="connsiteX1" fmla="*/ 21031200 w 21031200"/>
              <a:gd name="connsiteY1" fmla="*/ 0 h 6858000"/>
              <a:gd name="connsiteX2" fmla="*/ 21031200 w 21031200"/>
              <a:gd name="connsiteY2" fmla="*/ 6858000 h 6858000"/>
              <a:gd name="connsiteX3" fmla="*/ 0 w 210312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031200" h="6858000">
                <a:moveTo>
                  <a:pt x="0" y="0"/>
                </a:moveTo>
                <a:lnTo>
                  <a:pt x="21031200" y="0"/>
                </a:lnTo>
                <a:lnTo>
                  <a:pt x="21031200" y="6858000"/>
                </a:lnTo>
                <a:lnTo>
                  <a:pt x="0" y="6858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77792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FB9F4C7F-2A5D-4D40-BCCE-E7E4BDAF928B}"/>
              </a:ext>
            </a:extLst>
          </p:cNvPr>
          <p:cNvSpPr>
            <a:spLocks noGrp="1"/>
          </p:cNvSpPr>
          <p:nvPr>
            <p:ph type="pic" sz="quarter" idx="11"/>
          </p:nvPr>
        </p:nvSpPr>
        <p:spPr>
          <a:xfrm>
            <a:off x="1010312" y="2086901"/>
            <a:ext cx="10514231" cy="4771100"/>
          </a:xfrm>
          <a:custGeom>
            <a:avLst/>
            <a:gdLst>
              <a:gd name="connsiteX0" fmla="*/ 0 w 21031200"/>
              <a:gd name="connsiteY0" fmla="*/ 0 h 6858000"/>
              <a:gd name="connsiteX1" fmla="*/ 21031200 w 21031200"/>
              <a:gd name="connsiteY1" fmla="*/ 0 h 6858000"/>
              <a:gd name="connsiteX2" fmla="*/ 21031200 w 21031200"/>
              <a:gd name="connsiteY2" fmla="*/ 6858000 h 6858000"/>
              <a:gd name="connsiteX3" fmla="*/ 0 w 210312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031200" h="6858000">
                <a:moveTo>
                  <a:pt x="0" y="0"/>
                </a:moveTo>
                <a:lnTo>
                  <a:pt x="21031200" y="0"/>
                </a:lnTo>
                <a:lnTo>
                  <a:pt x="21031200" y="6858000"/>
                </a:lnTo>
                <a:lnTo>
                  <a:pt x="0" y="6858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76291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1" name="Picture Placeholder 30">
            <a:extLst>
              <a:ext uri="{FF2B5EF4-FFF2-40B4-BE49-F238E27FC236}">
                <a16:creationId xmlns:a16="http://schemas.microsoft.com/office/drawing/2014/main" id="{CF747D30-5F06-4929-9893-C14831797805}"/>
              </a:ext>
            </a:extLst>
          </p:cNvPr>
          <p:cNvSpPr>
            <a:spLocks noGrp="1"/>
          </p:cNvSpPr>
          <p:nvPr>
            <p:ph type="pic" sz="quarter" idx="11"/>
          </p:nvPr>
        </p:nvSpPr>
        <p:spPr>
          <a:xfrm>
            <a:off x="4446932" y="1779718"/>
            <a:ext cx="3298135" cy="3298564"/>
          </a:xfrm>
          <a:custGeom>
            <a:avLst/>
            <a:gdLst>
              <a:gd name="connsiteX0" fmla="*/ 3298564 w 6597128"/>
              <a:gd name="connsiteY0" fmla="*/ 0 h 6597128"/>
              <a:gd name="connsiteX1" fmla="*/ 6597128 w 6597128"/>
              <a:gd name="connsiteY1" fmla="*/ 3298564 h 6597128"/>
              <a:gd name="connsiteX2" fmla="*/ 3298564 w 6597128"/>
              <a:gd name="connsiteY2" fmla="*/ 6597128 h 6597128"/>
              <a:gd name="connsiteX3" fmla="*/ 0 w 6597128"/>
              <a:gd name="connsiteY3" fmla="*/ 3298564 h 6597128"/>
              <a:gd name="connsiteX4" fmla="*/ 3298564 w 6597128"/>
              <a:gd name="connsiteY4" fmla="*/ 0 h 6597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7128" h="6597128">
                <a:moveTo>
                  <a:pt x="3298564" y="0"/>
                </a:moveTo>
                <a:cubicBezTo>
                  <a:pt x="5120311" y="0"/>
                  <a:pt x="6597128" y="1476817"/>
                  <a:pt x="6597128" y="3298564"/>
                </a:cubicBezTo>
                <a:cubicBezTo>
                  <a:pt x="6597128" y="5120311"/>
                  <a:pt x="5120311" y="6597128"/>
                  <a:pt x="3298564" y="6597128"/>
                </a:cubicBezTo>
                <a:cubicBezTo>
                  <a:pt x="1476817" y="6597128"/>
                  <a:pt x="0" y="5120311"/>
                  <a:pt x="0" y="3298564"/>
                </a:cubicBezTo>
                <a:cubicBezTo>
                  <a:pt x="0" y="1476817"/>
                  <a:pt x="1476817" y="0"/>
                  <a:pt x="3298564"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3" name="Picture Placeholder 32">
            <a:extLst>
              <a:ext uri="{FF2B5EF4-FFF2-40B4-BE49-F238E27FC236}">
                <a16:creationId xmlns:a16="http://schemas.microsoft.com/office/drawing/2014/main" id="{EA41444C-3F22-4C91-9F40-BD5718D7A2C4}"/>
              </a:ext>
            </a:extLst>
          </p:cNvPr>
          <p:cNvSpPr>
            <a:spLocks noGrp="1"/>
          </p:cNvSpPr>
          <p:nvPr>
            <p:ph type="pic" sz="quarter" idx="12"/>
          </p:nvPr>
        </p:nvSpPr>
        <p:spPr>
          <a:xfrm>
            <a:off x="4153153" y="1485900"/>
            <a:ext cx="3885694" cy="3886200"/>
          </a:xfrm>
          <a:custGeom>
            <a:avLst/>
            <a:gdLst>
              <a:gd name="connsiteX0" fmla="*/ 3886200 w 7772400"/>
              <a:gd name="connsiteY0" fmla="*/ 730994 h 7772400"/>
              <a:gd name="connsiteX1" fmla="*/ 730994 w 7772400"/>
              <a:gd name="connsiteY1" fmla="*/ 3886200 h 7772400"/>
              <a:gd name="connsiteX2" fmla="*/ 3886200 w 7772400"/>
              <a:gd name="connsiteY2" fmla="*/ 7041406 h 7772400"/>
              <a:gd name="connsiteX3" fmla="*/ 7041406 w 7772400"/>
              <a:gd name="connsiteY3" fmla="*/ 3886200 h 7772400"/>
              <a:gd name="connsiteX4" fmla="*/ 3886200 w 7772400"/>
              <a:gd name="connsiteY4" fmla="*/ 730994 h 7772400"/>
              <a:gd name="connsiteX5" fmla="*/ 3886200 w 7772400"/>
              <a:gd name="connsiteY5" fmla="*/ 0 h 7772400"/>
              <a:gd name="connsiteX6" fmla="*/ 7772400 w 7772400"/>
              <a:gd name="connsiteY6" fmla="*/ 3886200 h 7772400"/>
              <a:gd name="connsiteX7" fmla="*/ 3886200 w 7772400"/>
              <a:gd name="connsiteY7" fmla="*/ 7772400 h 7772400"/>
              <a:gd name="connsiteX8" fmla="*/ 0 w 7772400"/>
              <a:gd name="connsiteY8" fmla="*/ 3886200 h 7772400"/>
              <a:gd name="connsiteX9" fmla="*/ 3886200 w 7772400"/>
              <a:gd name="connsiteY9" fmla="*/ 0 h 777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72400" h="7772400">
                <a:moveTo>
                  <a:pt x="3886200" y="730994"/>
                </a:moveTo>
                <a:cubicBezTo>
                  <a:pt x="2143628" y="730994"/>
                  <a:pt x="730994" y="2143628"/>
                  <a:pt x="730994" y="3886200"/>
                </a:cubicBezTo>
                <a:cubicBezTo>
                  <a:pt x="730994" y="5628772"/>
                  <a:pt x="2143628" y="7041406"/>
                  <a:pt x="3886200" y="7041406"/>
                </a:cubicBezTo>
                <a:cubicBezTo>
                  <a:pt x="5628772" y="7041406"/>
                  <a:pt x="7041406" y="5628772"/>
                  <a:pt x="7041406" y="3886200"/>
                </a:cubicBezTo>
                <a:cubicBezTo>
                  <a:pt x="7041406" y="2143628"/>
                  <a:pt x="5628772" y="730994"/>
                  <a:pt x="3886200" y="730994"/>
                </a:cubicBezTo>
                <a:close/>
                <a:moveTo>
                  <a:pt x="3886200" y="0"/>
                </a:moveTo>
                <a:cubicBezTo>
                  <a:pt x="6032489" y="0"/>
                  <a:pt x="7772400" y="1739911"/>
                  <a:pt x="7772400" y="3886200"/>
                </a:cubicBezTo>
                <a:cubicBezTo>
                  <a:pt x="7772400" y="6032489"/>
                  <a:pt x="6032489" y="7772400"/>
                  <a:pt x="3886200" y="7772400"/>
                </a:cubicBezTo>
                <a:cubicBezTo>
                  <a:pt x="1739911" y="7772400"/>
                  <a:pt x="0" y="6032489"/>
                  <a:pt x="0" y="3886200"/>
                </a:cubicBezTo>
                <a:cubicBezTo>
                  <a:pt x="0" y="1739911"/>
                  <a:pt x="1739911" y="0"/>
                  <a:pt x="3886200"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53025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2DB9995-D3FD-47E7-85B7-8BE236C57850}" type="datetimeFigureOut">
              <a:rPr lang="el-GR" smtClean="0"/>
              <a:pPr/>
              <a:t>12/7/2022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F58A05F-F170-4C59-A096-5511605FD6FD}" type="slidenum">
              <a:rPr lang="el-GR" smtClean="0"/>
              <a:pPr/>
              <a:t>‹#›</a:t>
            </a:fld>
            <a:endParaRPr lang="el-GR"/>
          </a:p>
        </p:txBody>
      </p:sp>
    </p:spTree>
    <p:extLst>
      <p:ext uri="{BB962C8B-B14F-4D97-AF65-F5344CB8AC3E}">
        <p14:creationId xmlns:p14="http://schemas.microsoft.com/office/powerpoint/2010/main" val="194190329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1" name="Picture Placeholder 30">
            <a:extLst>
              <a:ext uri="{FF2B5EF4-FFF2-40B4-BE49-F238E27FC236}">
                <a16:creationId xmlns:a16="http://schemas.microsoft.com/office/drawing/2014/main" id="{D25A3235-8D2E-4A4E-99DE-57FB7A682315}"/>
              </a:ext>
            </a:extLst>
          </p:cNvPr>
          <p:cNvSpPr>
            <a:spLocks noGrp="1"/>
          </p:cNvSpPr>
          <p:nvPr>
            <p:ph type="pic" sz="quarter" idx="11"/>
          </p:nvPr>
        </p:nvSpPr>
        <p:spPr>
          <a:xfrm>
            <a:off x="7464833" y="-1237337"/>
            <a:ext cx="6811255" cy="6812142"/>
          </a:xfrm>
          <a:custGeom>
            <a:avLst/>
            <a:gdLst>
              <a:gd name="connsiteX0" fmla="*/ 6812141 w 13624284"/>
              <a:gd name="connsiteY0" fmla="*/ 0 h 13624284"/>
              <a:gd name="connsiteX1" fmla="*/ 8656649 w 13624284"/>
              <a:gd name="connsiteY1" fmla="*/ 764020 h 13624284"/>
              <a:gd name="connsiteX2" fmla="*/ 12860265 w 13624284"/>
              <a:gd name="connsiteY2" fmla="*/ 4967635 h 13624284"/>
              <a:gd name="connsiteX3" fmla="*/ 12860265 w 13624284"/>
              <a:gd name="connsiteY3" fmla="*/ 8656651 h 13624284"/>
              <a:gd name="connsiteX4" fmla="*/ 8656649 w 13624284"/>
              <a:gd name="connsiteY4" fmla="*/ 12860265 h 13624284"/>
              <a:gd name="connsiteX5" fmla="*/ 4967633 w 13624284"/>
              <a:gd name="connsiteY5" fmla="*/ 12860265 h 13624284"/>
              <a:gd name="connsiteX6" fmla="*/ 764019 w 13624284"/>
              <a:gd name="connsiteY6" fmla="*/ 8656651 h 13624284"/>
              <a:gd name="connsiteX7" fmla="*/ 764019 w 13624284"/>
              <a:gd name="connsiteY7" fmla="*/ 4967635 h 13624284"/>
              <a:gd name="connsiteX8" fmla="*/ 4967633 w 13624284"/>
              <a:gd name="connsiteY8" fmla="*/ 764020 h 13624284"/>
              <a:gd name="connsiteX9" fmla="*/ 6812141 w 13624284"/>
              <a:gd name="connsiteY9" fmla="*/ 0 h 13624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24284" h="13624284">
                <a:moveTo>
                  <a:pt x="6812141" y="0"/>
                </a:moveTo>
                <a:cubicBezTo>
                  <a:pt x="7479721" y="0"/>
                  <a:pt x="8147301" y="254673"/>
                  <a:pt x="8656649" y="764020"/>
                </a:cubicBezTo>
                <a:lnTo>
                  <a:pt x="12860265" y="4967635"/>
                </a:lnTo>
                <a:cubicBezTo>
                  <a:pt x="13878957" y="5986328"/>
                  <a:pt x="13878957" y="7637957"/>
                  <a:pt x="12860265" y="8656651"/>
                </a:cubicBezTo>
                <a:lnTo>
                  <a:pt x="8656649" y="12860265"/>
                </a:lnTo>
                <a:cubicBezTo>
                  <a:pt x="7637955" y="13878958"/>
                  <a:pt x="5986327" y="13878958"/>
                  <a:pt x="4967633" y="12860265"/>
                </a:cubicBezTo>
                <a:lnTo>
                  <a:pt x="764019" y="8656651"/>
                </a:lnTo>
                <a:cubicBezTo>
                  <a:pt x="-254674" y="7637957"/>
                  <a:pt x="-254674" y="5986328"/>
                  <a:pt x="764019" y="4967635"/>
                </a:cubicBezTo>
                <a:lnTo>
                  <a:pt x="4967633" y="764020"/>
                </a:lnTo>
                <a:cubicBezTo>
                  <a:pt x="5476981" y="254673"/>
                  <a:pt x="6144561" y="0"/>
                  <a:pt x="6812141"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98213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49ACEC90-495F-4154-8896-DDAB71754574}"/>
              </a:ext>
            </a:extLst>
          </p:cNvPr>
          <p:cNvSpPr>
            <a:spLocks noGrp="1"/>
          </p:cNvSpPr>
          <p:nvPr>
            <p:ph type="pic" sz="quarter" idx="11"/>
          </p:nvPr>
        </p:nvSpPr>
        <p:spPr>
          <a:xfrm>
            <a:off x="1563110" y="-1104481"/>
            <a:ext cx="9065781" cy="9066962"/>
          </a:xfrm>
          <a:custGeom>
            <a:avLst/>
            <a:gdLst>
              <a:gd name="connsiteX0" fmla="*/ 9066962 w 18133923"/>
              <a:gd name="connsiteY0" fmla="*/ 0 h 18133924"/>
              <a:gd name="connsiteX1" fmla="*/ 11522002 w 18133923"/>
              <a:gd name="connsiteY1" fmla="*/ 1016911 h 18133924"/>
              <a:gd name="connsiteX2" fmla="*/ 17117012 w 18133923"/>
              <a:gd name="connsiteY2" fmla="*/ 6611923 h 18133924"/>
              <a:gd name="connsiteX3" fmla="*/ 17117012 w 18133923"/>
              <a:gd name="connsiteY3" fmla="*/ 11522003 h 18133924"/>
              <a:gd name="connsiteX4" fmla="*/ 11522002 w 18133923"/>
              <a:gd name="connsiteY4" fmla="*/ 17117014 h 18133924"/>
              <a:gd name="connsiteX5" fmla="*/ 6611921 w 18133923"/>
              <a:gd name="connsiteY5" fmla="*/ 17117014 h 18133924"/>
              <a:gd name="connsiteX6" fmla="*/ 1016910 w 18133923"/>
              <a:gd name="connsiteY6" fmla="*/ 11522003 h 18133924"/>
              <a:gd name="connsiteX7" fmla="*/ 1016910 w 18133923"/>
              <a:gd name="connsiteY7" fmla="*/ 6611923 h 18133924"/>
              <a:gd name="connsiteX8" fmla="*/ 6611921 w 18133923"/>
              <a:gd name="connsiteY8" fmla="*/ 1016911 h 18133924"/>
              <a:gd name="connsiteX9" fmla="*/ 9066962 w 18133923"/>
              <a:gd name="connsiteY9" fmla="*/ 0 h 1813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33923" h="18133924">
                <a:moveTo>
                  <a:pt x="9066962" y="0"/>
                </a:moveTo>
                <a:cubicBezTo>
                  <a:pt x="9955511" y="0"/>
                  <a:pt x="10844061" y="338970"/>
                  <a:pt x="11522002" y="1016911"/>
                </a:cubicBezTo>
                <a:lnTo>
                  <a:pt x="17117012" y="6611923"/>
                </a:lnTo>
                <a:cubicBezTo>
                  <a:pt x="18472894" y="7967804"/>
                  <a:pt x="18472894" y="10166121"/>
                  <a:pt x="17117012" y="11522003"/>
                </a:cubicBezTo>
                <a:lnTo>
                  <a:pt x="11522002" y="17117014"/>
                </a:lnTo>
                <a:cubicBezTo>
                  <a:pt x="10166120" y="18472895"/>
                  <a:pt x="7967803" y="18472895"/>
                  <a:pt x="6611921" y="17117014"/>
                </a:cubicBezTo>
                <a:lnTo>
                  <a:pt x="1016910" y="11522003"/>
                </a:lnTo>
                <a:cubicBezTo>
                  <a:pt x="-338971" y="10166121"/>
                  <a:pt x="-338971" y="7967804"/>
                  <a:pt x="1016910" y="6611923"/>
                </a:cubicBezTo>
                <a:lnTo>
                  <a:pt x="6611921" y="1016911"/>
                </a:lnTo>
                <a:cubicBezTo>
                  <a:pt x="7289862" y="338970"/>
                  <a:pt x="8178412" y="0"/>
                  <a:pt x="9066962"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40561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1" name="Picture Placeholder 30">
            <a:extLst>
              <a:ext uri="{FF2B5EF4-FFF2-40B4-BE49-F238E27FC236}">
                <a16:creationId xmlns:a16="http://schemas.microsoft.com/office/drawing/2014/main" id="{A188C302-F2F4-4C7D-B60F-C05B178B1074}"/>
              </a:ext>
            </a:extLst>
          </p:cNvPr>
          <p:cNvSpPr>
            <a:spLocks noGrp="1"/>
          </p:cNvSpPr>
          <p:nvPr>
            <p:ph type="pic" sz="quarter" idx="11"/>
          </p:nvPr>
        </p:nvSpPr>
        <p:spPr>
          <a:xfrm>
            <a:off x="1753562" y="1151476"/>
            <a:ext cx="8684875" cy="4555049"/>
          </a:xfrm>
          <a:custGeom>
            <a:avLst/>
            <a:gdLst>
              <a:gd name="connsiteX0" fmla="*/ 0 w 17372011"/>
              <a:gd name="connsiteY0" fmla="*/ 0 h 9110097"/>
              <a:gd name="connsiteX1" fmla="*/ 17372011 w 17372011"/>
              <a:gd name="connsiteY1" fmla="*/ 0 h 9110097"/>
              <a:gd name="connsiteX2" fmla="*/ 17372011 w 17372011"/>
              <a:gd name="connsiteY2" fmla="*/ 9110097 h 9110097"/>
              <a:gd name="connsiteX3" fmla="*/ 0 w 17372011"/>
              <a:gd name="connsiteY3" fmla="*/ 9110097 h 9110097"/>
            </a:gdLst>
            <a:ahLst/>
            <a:cxnLst>
              <a:cxn ang="0">
                <a:pos x="connsiteX0" y="connsiteY0"/>
              </a:cxn>
              <a:cxn ang="0">
                <a:pos x="connsiteX1" y="connsiteY1"/>
              </a:cxn>
              <a:cxn ang="0">
                <a:pos x="connsiteX2" y="connsiteY2"/>
              </a:cxn>
              <a:cxn ang="0">
                <a:pos x="connsiteX3" y="connsiteY3"/>
              </a:cxn>
            </a:cxnLst>
            <a:rect l="l" t="t" r="r" b="b"/>
            <a:pathLst>
              <a:path w="17372011" h="9110097">
                <a:moveTo>
                  <a:pt x="0" y="0"/>
                </a:moveTo>
                <a:lnTo>
                  <a:pt x="17372011" y="0"/>
                </a:lnTo>
                <a:lnTo>
                  <a:pt x="17372011" y="9110097"/>
                </a:lnTo>
                <a:lnTo>
                  <a:pt x="0" y="9110097"/>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84559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bg1"/>
                </a:solidFill>
                <a:latin typeface="+mj-lt"/>
              </a:rPr>
              <a:t>Nova</a:t>
            </a:r>
            <a:r>
              <a:rPr lang="en-US" sz="1000">
                <a:solidFill>
                  <a:schemeClr val="bg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accent1"/>
                </a:solidFill>
                <a:latin typeface="+mj-lt"/>
              </a:rPr>
              <a:pPr algn="ctr"/>
              <a:t>‹#›</a:t>
            </a:fld>
            <a:endParaRPr lang="en-US" sz="600" b="1">
              <a:solidFill>
                <a:schemeClr val="accent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bg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bg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bg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a:solidFill>
            <a:schemeClr val="bg1"/>
          </a:solidFill>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412306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4_Title Slid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bg1"/>
                </a:solidFill>
                <a:latin typeface="+mj-lt"/>
              </a:rPr>
              <a:t>Nova</a:t>
            </a:r>
            <a:r>
              <a:rPr lang="en-US" sz="1000">
                <a:solidFill>
                  <a:schemeClr val="bg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accent1"/>
                </a:solidFill>
                <a:latin typeface="+mj-lt"/>
              </a:rPr>
              <a:pPr algn="ctr"/>
              <a:t>‹#›</a:t>
            </a:fld>
            <a:endParaRPr lang="en-US" sz="600" b="1">
              <a:solidFill>
                <a:schemeClr val="accent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bg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bg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bg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a:solidFill>
            <a:schemeClr val="bg1"/>
          </a:solidFill>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351211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lumMod val="95000"/>
          </a:schemeClr>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9473105-05F0-4EBC-BD76-4F264E70ED15}"/>
              </a:ext>
            </a:extLst>
          </p:cNvPr>
          <p:cNvSpPr/>
          <p:nvPr userDrawn="1"/>
        </p:nvSpPr>
        <p:spPr>
          <a:xfrm>
            <a:off x="-1" y="0"/>
            <a:ext cx="6096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bg1"/>
                </a:solidFill>
                <a:latin typeface="+mj-lt"/>
              </a:rPr>
              <a:t>Nova</a:t>
            </a:r>
            <a:r>
              <a:rPr lang="en-US" sz="1000">
                <a:solidFill>
                  <a:schemeClr val="bg1"/>
                </a:solidFill>
              </a:rPr>
              <a:t> presentation to DesignTuts team</a:t>
            </a:r>
          </a:p>
        </p:txBody>
      </p:sp>
      <p:sp>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accent1"/>
                </a:solidFill>
                <a:latin typeface="+mj-lt"/>
              </a:rPr>
              <a:pPr algn="ctr"/>
              <a:t>‹#›</a:t>
            </a:fld>
            <a:endParaRPr lang="en-US" sz="600" b="1">
              <a:solidFill>
                <a:schemeClr val="accent1"/>
              </a:solidFill>
              <a:latin typeface="+mj-lt"/>
            </a:endParaRPr>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a:solidFill>
            <a:schemeClr val="bg1"/>
          </a:solidFill>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2" name="Picture Placeholder 31">
            <a:extLst>
              <a:ext uri="{FF2B5EF4-FFF2-40B4-BE49-F238E27FC236}">
                <a16:creationId xmlns:a16="http://schemas.microsoft.com/office/drawing/2014/main" id="{9DC17701-36D1-42E2-8FCA-611856F74873}"/>
              </a:ext>
            </a:extLst>
          </p:cNvPr>
          <p:cNvSpPr>
            <a:spLocks noGrp="1"/>
          </p:cNvSpPr>
          <p:nvPr>
            <p:ph type="pic" sz="quarter" idx="11"/>
          </p:nvPr>
        </p:nvSpPr>
        <p:spPr>
          <a:xfrm>
            <a:off x="5355602" y="2105328"/>
            <a:ext cx="1480796" cy="1480989"/>
          </a:xfrm>
          <a:custGeom>
            <a:avLst/>
            <a:gdLst>
              <a:gd name="connsiteX0" fmla="*/ 1480989 w 2961978"/>
              <a:gd name="connsiteY0" fmla="*/ 0 h 2961978"/>
              <a:gd name="connsiteX1" fmla="*/ 2961978 w 2961978"/>
              <a:gd name="connsiteY1" fmla="*/ 1480989 h 2961978"/>
              <a:gd name="connsiteX2" fmla="*/ 1480989 w 2961978"/>
              <a:gd name="connsiteY2" fmla="*/ 2961978 h 2961978"/>
              <a:gd name="connsiteX3" fmla="*/ 0 w 2961978"/>
              <a:gd name="connsiteY3" fmla="*/ 1480989 h 2961978"/>
              <a:gd name="connsiteX4" fmla="*/ 1480989 w 2961978"/>
              <a:gd name="connsiteY4" fmla="*/ 0 h 2961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978" h="2961978">
                <a:moveTo>
                  <a:pt x="1480989" y="0"/>
                </a:moveTo>
                <a:cubicBezTo>
                  <a:pt x="2298917" y="0"/>
                  <a:pt x="2961978" y="663061"/>
                  <a:pt x="2961978" y="1480989"/>
                </a:cubicBezTo>
                <a:cubicBezTo>
                  <a:pt x="2961978" y="2298917"/>
                  <a:pt x="2298917" y="2961978"/>
                  <a:pt x="1480989" y="2961978"/>
                </a:cubicBezTo>
                <a:cubicBezTo>
                  <a:pt x="663061" y="2961978"/>
                  <a:pt x="0" y="2298917"/>
                  <a:pt x="0" y="1480989"/>
                </a:cubicBezTo>
                <a:cubicBezTo>
                  <a:pt x="0" y="663061"/>
                  <a:pt x="663061" y="0"/>
                  <a:pt x="1480989"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3" name="Rectangle 32">
            <a:hlinkClick r:id="rId2"/>
            <a:extLst>
              <a:ext uri="{FF2B5EF4-FFF2-40B4-BE49-F238E27FC236}">
                <a16:creationId xmlns:a16="http://schemas.microsoft.com/office/drawing/2014/main" id="{8036C654-8E26-4582-AADC-9E57C5420647}"/>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4" name="Oval 33">
            <a:extLst>
              <a:ext uri="{FF2B5EF4-FFF2-40B4-BE49-F238E27FC236}">
                <a16:creationId xmlns:a16="http://schemas.microsoft.com/office/drawing/2014/main" id="{1754599F-3CFA-41D6-8B42-B5BB4FD4857C}"/>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 name="Freeform 6">
            <a:extLst>
              <a:ext uri="{FF2B5EF4-FFF2-40B4-BE49-F238E27FC236}">
                <a16:creationId xmlns:a16="http://schemas.microsoft.com/office/drawing/2014/main" id="{66AE0A12-CA38-46AF-887D-A8040783E0DE}"/>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36" name="Rectangle 35">
            <a:hlinkClick r:id="rId3"/>
            <a:extLst>
              <a:ext uri="{FF2B5EF4-FFF2-40B4-BE49-F238E27FC236}">
                <a16:creationId xmlns:a16="http://schemas.microsoft.com/office/drawing/2014/main" id="{6FBF977B-BFE5-482B-AC59-2585DE3C4761}"/>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7" name="Freeform 7">
            <a:extLst>
              <a:ext uri="{FF2B5EF4-FFF2-40B4-BE49-F238E27FC236}">
                <a16:creationId xmlns:a16="http://schemas.microsoft.com/office/drawing/2014/main" id="{B1DDBC2E-A6CF-43CE-9AAF-C2B541CAF53F}"/>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38" name="Oval 37">
            <a:extLst>
              <a:ext uri="{FF2B5EF4-FFF2-40B4-BE49-F238E27FC236}">
                <a16:creationId xmlns:a16="http://schemas.microsoft.com/office/drawing/2014/main" id="{25CAF123-C9F9-4C51-BA2B-BD2927AA7315}"/>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 name="Rectangle 38">
            <a:hlinkClick r:id="rId4"/>
            <a:extLst>
              <a:ext uri="{FF2B5EF4-FFF2-40B4-BE49-F238E27FC236}">
                <a16:creationId xmlns:a16="http://schemas.microsoft.com/office/drawing/2014/main" id="{CA86A7DA-FF81-4CE5-9D05-ACAB33C5A992}"/>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40" name="Freeform 8">
            <a:extLst>
              <a:ext uri="{FF2B5EF4-FFF2-40B4-BE49-F238E27FC236}">
                <a16:creationId xmlns:a16="http://schemas.microsoft.com/office/drawing/2014/main" id="{2AFE62C3-A2D6-4CEF-94FB-5C98D38F5327}"/>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41" name="Oval 40">
            <a:extLst>
              <a:ext uri="{FF2B5EF4-FFF2-40B4-BE49-F238E27FC236}">
                <a16:creationId xmlns:a16="http://schemas.microsoft.com/office/drawing/2014/main" id="{EC3300C3-2775-4512-94A3-A6658583F1A5}"/>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186921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 calcmode="lin" valueType="num">
                                      <p:cBhvr>
                                        <p:cTn id="45" dur="500" fill="hold"/>
                                        <p:tgtEl>
                                          <p:spTgt spid="41"/>
                                        </p:tgtEl>
                                        <p:attrNameLst>
                                          <p:attrName>style.rotation</p:attrName>
                                        </p:attrNameLst>
                                      </p:cBhvr>
                                      <p:tavLst>
                                        <p:tav tm="0">
                                          <p:val>
                                            <p:fltVal val="360"/>
                                          </p:val>
                                        </p:tav>
                                        <p:tav tm="100000">
                                          <p:val>
                                            <p:fltVal val="0"/>
                                          </p:val>
                                        </p:tav>
                                      </p:tavLst>
                                    </p:anim>
                                    <p:animEffect transition="in" filter="fade">
                                      <p:cBhvr>
                                        <p:cTn id="46" dur="500"/>
                                        <p:tgtEl>
                                          <p:spTgt spid="41"/>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 calcmode="lin" valueType="num">
                                      <p:cBhvr>
                                        <p:cTn id="51" dur="500" fill="hold"/>
                                        <p:tgtEl>
                                          <p:spTgt spid="40"/>
                                        </p:tgtEl>
                                        <p:attrNameLst>
                                          <p:attrName>style.rotation</p:attrName>
                                        </p:attrNameLst>
                                      </p:cBhvr>
                                      <p:tavLst>
                                        <p:tav tm="0">
                                          <p:val>
                                            <p:fltVal val="360"/>
                                          </p:val>
                                        </p:tav>
                                        <p:tav tm="100000">
                                          <p:val>
                                            <p:fltVal val="0"/>
                                          </p:val>
                                        </p:tav>
                                      </p:tavLst>
                                    </p:anim>
                                    <p:animEffect transition="in" filter="fade">
                                      <p:cBhvr>
                                        <p:cTn id="52" dur="500"/>
                                        <p:tgtEl>
                                          <p:spTgt spid="40"/>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 calcmode="lin" valueType="num">
                                      <p:cBhvr>
                                        <p:cTn id="57" dur="500" fill="hold"/>
                                        <p:tgtEl>
                                          <p:spTgt spid="34"/>
                                        </p:tgtEl>
                                        <p:attrNameLst>
                                          <p:attrName>style.rotation</p:attrName>
                                        </p:attrNameLst>
                                      </p:cBhvr>
                                      <p:tavLst>
                                        <p:tav tm="0">
                                          <p:val>
                                            <p:fltVal val="360"/>
                                          </p:val>
                                        </p:tav>
                                        <p:tav tm="100000">
                                          <p:val>
                                            <p:fltVal val="0"/>
                                          </p:val>
                                        </p:tav>
                                      </p:tavLst>
                                    </p:anim>
                                    <p:animEffect transition="in" filter="fade">
                                      <p:cBhvr>
                                        <p:cTn id="58" dur="500"/>
                                        <p:tgtEl>
                                          <p:spTgt spid="34"/>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 calcmode="lin" valueType="num">
                                      <p:cBhvr>
                                        <p:cTn id="63" dur="500" fill="hold"/>
                                        <p:tgtEl>
                                          <p:spTgt spid="35"/>
                                        </p:tgtEl>
                                        <p:attrNameLst>
                                          <p:attrName>style.rotation</p:attrName>
                                        </p:attrNameLst>
                                      </p:cBhvr>
                                      <p:tavLst>
                                        <p:tav tm="0">
                                          <p:val>
                                            <p:fltVal val="360"/>
                                          </p:val>
                                        </p:tav>
                                        <p:tav tm="100000">
                                          <p:val>
                                            <p:fltVal val="0"/>
                                          </p:val>
                                        </p:tav>
                                      </p:tavLst>
                                    </p:anim>
                                    <p:animEffect transition="in" filter="fade">
                                      <p:cBhvr>
                                        <p:cTn id="64" dur="500"/>
                                        <p:tgtEl>
                                          <p:spTgt spid="35"/>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38"/>
                                        </p:tgtEl>
                                        <p:attrNameLst>
                                          <p:attrName>style.visibility</p:attrName>
                                        </p:attrNameLst>
                                      </p:cBhvr>
                                      <p:to>
                                        <p:strVal val="visible"/>
                                      </p:to>
                                    </p:set>
                                    <p:anim calcmode="lin" valueType="num">
                                      <p:cBhvr>
                                        <p:cTn id="67" dur="500" fill="hold"/>
                                        <p:tgtEl>
                                          <p:spTgt spid="38"/>
                                        </p:tgtEl>
                                        <p:attrNameLst>
                                          <p:attrName>ppt_w</p:attrName>
                                        </p:attrNameLst>
                                      </p:cBhvr>
                                      <p:tavLst>
                                        <p:tav tm="0">
                                          <p:val>
                                            <p:fltVal val="0"/>
                                          </p:val>
                                        </p:tav>
                                        <p:tav tm="100000">
                                          <p:val>
                                            <p:strVal val="#ppt_w"/>
                                          </p:val>
                                        </p:tav>
                                      </p:tavLst>
                                    </p:anim>
                                    <p:anim calcmode="lin" valueType="num">
                                      <p:cBhvr>
                                        <p:cTn id="68" dur="500" fill="hold"/>
                                        <p:tgtEl>
                                          <p:spTgt spid="38"/>
                                        </p:tgtEl>
                                        <p:attrNameLst>
                                          <p:attrName>ppt_h</p:attrName>
                                        </p:attrNameLst>
                                      </p:cBhvr>
                                      <p:tavLst>
                                        <p:tav tm="0">
                                          <p:val>
                                            <p:fltVal val="0"/>
                                          </p:val>
                                        </p:tav>
                                        <p:tav tm="100000">
                                          <p:val>
                                            <p:strVal val="#ppt_h"/>
                                          </p:val>
                                        </p:tav>
                                      </p:tavLst>
                                    </p:anim>
                                    <p:anim calcmode="lin" valueType="num">
                                      <p:cBhvr>
                                        <p:cTn id="69" dur="500" fill="hold"/>
                                        <p:tgtEl>
                                          <p:spTgt spid="38"/>
                                        </p:tgtEl>
                                        <p:attrNameLst>
                                          <p:attrName>style.rotation</p:attrName>
                                        </p:attrNameLst>
                                      </p:cBhvr>
                                      <p:tavLst>
                                        <p:tav tm="0">
                                          <p:val>
                                            <p:fltVal val="360"/>
                                          </p:val>
                                        </p:tav>
                                        <p:tav tm="100000">
                                          <p:val>
                                            <p:fltVal val="0"/>
                                          </p:val>
                                        </p:tav>
                                      </p:tavLst>
                                    </p:anim>
                                    <p:animEffect transition="in" filter="fade">
                                      <p:cBhvr>
                                        <p:cTn id="70" dur="500"/>
                                        <p:tgtEl>
                                          <p:spTgt spid="38"/>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37"/>
                                        </p:tgtEl>
                                        <p:attrNameLst>
                                          <p:attrName>style.visibility</p:attrName>
                                        </p:attrNameLst>
                                      </p:cBhvr>
                                      <p:to>
                                        <p:strVal val="visible"/>
                                      </p:to>
                                    </p:set>
                                    <p:anim calcmode="lin" valueType="num">
                                      <p:cBhvr>
                                        <p:cTn id="73" dur="500" fill="hold"/>
                                        <p:tgtEl>
                                          <p:spTgt spid="37"/>
                                        </p:tgtEl>
                                        <p:attrNameLst>
                                          <p:attrName>ppt_w</p:attrName>
                                        </p:attrNameLst>
                                      </p:cBhvr>
                                      <p:tavLst>
                                        <p:tav tm="0">
                                          <p:val>
                                            <p:fltVal val="0"/>
                                          </p:val>
                                        </p:tav>
                                        <p:tav tm="100000">
                                          <p:val>
                                            <p:strVal val="#ppt_w"/>
                                          </p:val>
                                        </p:tav>
                                      </p:tavLst>
                                    </p:anim>
                                    <p:anim calcmode="lin" valueType="num">
                                      <p:cBhvr>
                                        <p:cTn id="74" dur="500" fill="hold"/>
                                        <p:tgtEl>
                                          <p:spTgt spid="37"/>
                                        </p:tgtEl>
                                        <p:attrNameLst>
                                          <p:attrName>ppt_h</p:attrName>
                                        </p:attrNameLst>
                                      </p:cBhvr>
                                      <p:tavLst>
                                        <p:tav tm="0">
                                          <p:val>
                                            <p:fltVal val="0"/>
                                          </p:val>
                                        </p:tav>
                                        <p:tav tm="100000">
                                          <p:val>
                                            <p:strVal val="#ppt_h"/>
                                          </p:val>
                                        </p:tav>
                                      </p:tavLst>
                                    </p:anim>
                                    <p:anim calcmode="lin" valueType="num">
                                      <p:cBhvr>
                                        <p:cTn id="75" dur="500" fill="hold"/>
                                        <p:tgtEl>
                                          <p:spTgt spid="37"/>
                                        </p:tgtEl>
                                        <p:attrNameLst>
                                          <p:attrName>style.rotation</p:attrName>
                                        </p:attrNameLst>
                                      </p:cBhvr>
                                      <p:tavLst>
                                        <p:tav tm="0">
                                          <p:val>
                                            <p:fltVal val="360"/>
                                          </p:val>
                                        </p:tav>
                                        <p:tav tm="100000">
                                          <p:val>
                                            <p:fltVal val="0"/>
                                          </p:val>
                                        </p:tav>
                                      </p:tavLst>
                                    </p:anim>
                                    <p:animEffect transition="in" filter="fade">
                                      <p:cBhvr>
                                        <p:cTn id="7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34" grpId="0" animBg="1"/>
      <p:bldP spid="35" grpId="0" animBg="1"/>
      <p:bldP spid="37" grpId="0" animBg="1"/>
      <p:bldP spid="38" grpId="0" animBg="1"/>
      <p:bldP spid="40" grpId="0" animBg="1"/>
      <p:bldP spid="41" grpId="0" animBg="1"/>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lumMod val="95000"/>
          </a:schemeClr>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9473105-05F0-4EBC-BD76-4F264E70ED15}"/>
              </a:ext>
            </a:extLst>
          </p:cNvPr>
          <p:cNvSpPr/>
          <p:nvPr userDrawn="1"/>
        </p:nvSpPr>
        <p:spPr>
          <a:xfrm>
            <a:off x="-1" y="0"/>
            <a:ext cx="6096001" cy="6858000"/>
          </a:xfrm>
          <a:prstGeom prst="rect">
            <a:avLst/>
          </a:prstGeom>
          <a:solidFill>
            <a:srgbClr val="F22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600" b="1" dirty="0">
              <a:solidFill>
                <a:schemeClr val="accent1"/>
              </a:solidFill>
              <a:latin typeface="+mj-lt"/>
            </a:endParaRPr>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a:solidFill>
            <a:schemeClr val="bg1"/>
          </a:solidFill>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9" name="Rectangle 38">
            <a:hlinkClick r:id="rId2"/>
            <a:extLst>
              <a:ext uri="{FF2B5EF4-FFF2-40B4-BE49-F238E27FC236}">
                <a16:creationId xmlns:a16="http://schemas.microsoft.com/office/drawing/2014/main" id="{CA86A7DA-FF81-4CE5-9D05-ACAB33C5A992}"/>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43" name="Picture Placeholder 42">
            <a:extLst>
              <a:ext uri="{FF2B5EF4-FFF2-40B4-BE49-F238E27FC236}">
                <a16:creationId xmlns:a16="http://schemas.microsoft.com/office/drawing/2014/main" id="{E1B72906-D011-4FC4-B096-6828318EC788}"/>
              </a:ext>
            </a:extLst>
          </p:cNvPr>
          <p:cNvSpPr>
            <a:spLocks noGrp="1"/>
          </p:cNvSpPr>
          <p:nvPr>
            <p:ph type="pic" sz="quarter" idx="11"/>
          </p:nvPr>
        </p:nvSpPr>
        <p:spPr>
          <a:xfrm>
            <a:off x="2746440" y="2270600"/>
            <a:ext cx="1491239" cy="1491433"/>
          </a:xfrm>
          <a:custGeom>
            <a:avLst/>
            <a:gdLst>
              <a:gd name="connsiteX0" fmla="*/ 1491433 w 2982866"/>
              <a:gd name="connsiteY0" fmla="*/ 0 h 2982866"/>
              <a:gd name="connsiteX1" fmla="*/ 2982866 w 2982866"/>
              <a:gd name="connsiteY1" fmla="*/ 1491433 h 2982866"/>
              <a:gd name="connsiteX2" fmla="*/ 1491433 w 2982866"/>
              <a:gd name="connsiteY2" fmla="*/ 2982866 h 2982866"/>
              <a:gd name="connsiteX3" fmla="*/ 0 w 2982866"/>
              <a:gd name="connsiteY3" fmla="*/ 1491433 h 2982866"/>
              <a:gd name="connsiteX4" fmla="*/ 1491433 w 2982866"/>
              <a:gd name="connsiteY4" fmla="*/ 0 h 2982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2866" h="2982866">
                <a:moveTo>
                  <a:pt x="1491433" y="0"/>
                </a:moveTo>
                <a:cubicBezTo>
                  <a:pt x="2315129" y="0"/>
                  <a:pt x="2982866" y="667737"/>
                  <a:pt x="2982866" y="1491433"/>
                </a:cubicBezTo>
                <a:cubicBezTo>
                  <a:pt x="2982866" y="2315129"/>
                  <a:pt x="2315129" y="2982866"/>
                  <a:pt x="1491433" y="2982866"/>
                </a:cubicBezTo>
                <a:cubicBezTo>
                  <a:pt x="667737" y="2982866"/>
                  <a:pt x="0" y="2315129"/>
                  <a:pt x="0" y="1491433"/>
                </a:cubicBezTo>
                <a:cubicBezTo>
                  <a:pt x="0" y="667737"/>
                  <a:pt x="667737" y="0"/>
                  <a:pt x="1491433"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44" name="Picture Placeholder 43">
            <a:extLst>
              <a:ext uri="{FF2B5EF4-FFF2-40B4-BE49-F238E27FC236}">
                <a16:creationId xmlns:a16="http://schemas.microsoft.com/office/drawing/2014/main" id="{483E9063-9DC3-4A11-8F7C-D719FB6F16E6}"/>
              </a:ext>
            </a:extLst>
          </p:cNvPr>
          <p:cNvSpPr>
            <a:spLocks noGrp="1"/>
          </p:cNvSpPr>
          <p:nvPr>
            <p:ph type="pic" sz="quarter" idx="12"/>
          </p:nvPr>
        </p:nvSpPr>
        <p:spPr>
          <a:xfrm>
            <a:off x="8043892" y="2270600"/>
            <a:ext cx="1491239" cy="1491433"/>
          </a:xfrm>
          <a:custGeom>
            <a:avLst/>
            <a:gdLst>
              <a:gd name="connsiteX0" fmla="*/ 1491433 w 2982867"/>
              <a:gd name="connsiteY0" fmla="*/ 0 h 2982866"/>
              <a:gd name="connsiteX1" fmla="*/ 2982867 w 2982867"/>
              <a:gd name="connsiteY1" fmla="*/ 1491433 h 2982866"/>
              <a:gd name="connsiteX2" fmla="*/ 1491433 w 2982867"/>
              <a:gd name="connsiteY2" fmla="*/ 2982866 h 2982866"/>
              <a:gd name="connsiteX3" fmla="*/ 0 w 2982867"/>
              <a:gd name="connsiteY3" fmla="*/ 1491433 h 2982866"/>
              <a:gd name="connsiteX4" fmla="*/ 1491433 w 2982867"/>
              <a:gd name="connsiteY4" fmla="*/ 0 h 2982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2867" h="2982866">
                <a:moveTo>
                  <a:pt x="1491433" y="0"/>
                </a:moveTo>
                <a:cubicBezTo>
                  <a:pt x="2315129" y="0"/>
                  <a:pt x="2982867" y="667737"/>
                  <a:pt x="2982867" y="1491433"/>
                </a:cubicBezTo>
                <a:cubicBezTo>
                  <a:pt x="2982867" y="2315129"/>
                  <a:pt x="2315129" y="2982866"/>
                  <a:pt x="1491433" y="2982866"/>
                </a:cubicBezTo>
                <a:cubicBezTo>
                  <a:pt x="667737" y="2982866"/>
                  <a:pt x="0" y="2315129"/>
                  <a:pt x="0" y="1491433"/>
                </a:cubicBezTo>
                <a:cubicBezTo>
                  <a:pt x="0" y="667737"/>
                  <a:pt x="667737" y="0"/>
                  <a:pt x="1491433"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9750741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lumMod val="95000"/>
          </a:schemeClr>
        </a:solidFill>
        <a:effectLst/>
      </p:bgPr>
    </p:bg>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1134AEB6-431B-4422-953A-2ABF323728C3}"/>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p:nvSpPr>
          <p:cNvPr id="29" name="Rectangle 28">
            <a:extLst>
              <a:ext uri="{FF2B5EF4-FFF2-40B4-BE49-F238E27FC236}">
                <a16:creationId xmlns:a16="http://schemas.microsoft.com/office/drawing/2014/main" id="{99473105-05F0-4EBC-BD76-4F264E70ED15}"/>
              </a:ext>
            </a:extLst>
          </p:cNvPr>
          <p:cNvSpPr/>
          <p:nvPr userDrawn="1"/>
        </p:nvSpPr>
        <p:spPr>
          <a:xfrm>
            <a:off x="6095999" y="0"/>
            <a:ext cx="6096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Rectangle: Rounded Corners 31">
            <a:extLst>
              <a:ext uri="{FF2B5EF4-FFF2-40B4-BE49-F238E27FC236}">
                <a16:creationId xmlns:a16="http://schemas.microsoft.com/office/drawing/2014/main" id="{A9B9CF42-2F5E-4961-8605-8A62461FBDBB}"/>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2" name="Rectangle: Rounded Corners 41">
            <a:extLst>
              <a:ext uri="{FF2B5EF4-FFF2-40B4-BE49-F238E27FC236}">
                <a16:creationId xmlns:a16="http://schemas.microsoft.com/office/drawing/2014/main" id="{99FBE529-0523-4C82-B229-4983AF0F891C}"/>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Rounded Corners 44">
            <a:extLst>
              <a:ext uri="{FF2B5EF4-FFF2-40B4-BE49-F238E27FC236}">
                <a16:creationId xmlns:a16="http://schemas.microsoft.com/office/drawing/2014/main" id="{68E7A2E8-D057-4452-9700-7D7CA482B625}"/>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Rounded Corners 45">
            <a:extLst>
              <a:ext uri="{FF2B5EF4-FFF2-40B4-BE49-F238E27FC236}">
                <a16:creationId xmlns:a16="http://schemas.microsoft.com/office/drawing/2014/main" id="{38C79E04-5A02-475A-A581-0346419565C1}"/>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Slide Number Placeholder 5">
            <a:extLst>
              <a:ext uri="{FF2B5EF4-FFF2-40B4-BE49-F238E27FC236}">
                <a16:creationId xmlns:a16="http://schemas.microsoft.com/office/drawing/2014/main" id="{C86ADDD5-F747-4638-971B-B88417FEB774}"/>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grpSp>
        <p:nvGrpSpPr>
          <p:cNvPr id="48" name="Group 47">
            <a:extLst>
              <a:ext uri="{FF2B5EF4-FFF2-40B4-BE49-F238E27FC236}">
                <a16:creationId xmlns:a16="http://schemas.microsoft.com/office/drawing/2014/main" id="{7533F874-9F99-420E-A35B-8AA67B77BA92}"/>
              </a:ext>
            </a:extLst>
          </p:cNvPr>
          <p:cNvGrpSpPr/>
          <p:nvPr userDrawn="1"/>
        </p:nvGrpSpPr>
        <p:grpSpPr>
          <a:xfrm>
            <a:off x="474709" y="420355"/>
            <a:ext cx="51266" cy="575008"/>
            <a:chOff x="447517" y="840709"/>
            <a:chExt cx="102546" cy="1150016"/>
          </a:xfrm>
        </p:grpSpPr>
        <p:sp>
          <p:nvSpPr>
            <p:cNvPr id="49" name="Oval 28">
              <a:extLst>
                <a:ext uri="{FF2B5EF4-FFF2-40B4-BE49-F238E27FC236}">
                  <a16:creationId xmlns:a16="http://schemas.microsoft.com/office/drawing/2014/main" id="{0548226E-4171-4333-BAAA-A24C8AD3C8D4}"/>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50" name="Oval 49">
              <a:extLst>
                <a:ext uri="{FF2B5EF4-FFF2-40B4-BE49-F238E27FC236}">
                  <a16:creationId xmlns:a16="http://schemas.microsoft.com/office/drawing/2014/main" id="{C56CFE58-C131-4FA4-B57E-B94D28E0ED56}"/>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51" name="Oval 50">
              <a:extLst>
                <a:ext uri="{FF2B5EF4-FFF2-40B4-BE49-F238E27FC236}">
                  <a16:creationId xmlns:a16="http://schemas.microsoft.com/office/drawing/2014/main" id="{B33EE026-57F9-42F0-B0C1-0255B129769D}"/>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52" name="Oval 51">
              <a:extLst>
                <a:ext uri="{FF2B5EF4-FFF2-40B4-BE49-F238E27FC236}">
                  <a16:creationId xmlns:a16="http://schemas.microsoft.com/office/drawing/2014/main" id="{57DF46AE-D55E-41BF-8EB5-ECAB5E2CFA67}"/>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53" name="Rectangle 52">
            <a:hlinkClick r:id="rId2"/>
            <a:extLst>
              <a:ext uri="{FF2B5EF4-FFF2-40B4-BE49-F238E27FC236}">
                <a16:creationId xmlns:a16="http://schemas.microsoft.com/office/drawing/2014/main" id="{6BAE480D-8A10-452D-9E43-3BABA685DF24}"/>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54" name="Oval 53">
            <a:extLst>
              <a:ext uri="{FF2B5EF4-FFF2-40B4-BE49-F238E27FC236}">
                <a16:creationId xmlns:a16="http://schemas.microsoft.com/office/drawing/2014/main" id="{B8838AB6-A891-4520-BFF6-A281B8BE6886}"/>
              </a:ext>
            </a:extLst>
          </p:cNvPr>
          <p:cNvSpPr/>
          <p:nvPr userDrawn="1"/>
        </p:nvSpPr>
        <p:spPr>
          <a:xfrm rot="2700000">
            <a:off x="11716761" y="3290685"/>
            <a:ext cx="283021" cy="282984"/>
          </a:xfrm>
          <a:prstGeom prst="ellipse">
            <a:avLst/>
          </a:prstGeom>
          <a:noFill/>
          <a:ln w="6350">
            <a:solidFill>
              <a:schemeClr val="bg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5" name="Freeform 6">
            <a:extLst>
              <a:ext uri="{FF2B5EF4-FFF2-40B4-BE49-F238E27FC236}">
                <a16:creationId xmlns:a16="http://schemas.microsoft.com/office/drawing/2014/main" id="{3B721926-E38E-4EBC-9EF1-13D04B63AA71}"/>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56" name="Rectangle 55">
            <a:hlinkClick r:id="rId3"/>
            <a:extLst>
              <a:ext uri="{FF2B5EF4-FFF2-40B4-BE49-F238E27FC236}">
                <a16:creationId xmlns:a16="http://schemas.microsoft.com/office/drawing/2014/main" id="{513A54B3-318C-4D95-A42C-FD927F8F9E84}"/>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57" name="Freeform 7">
            <a:extLst>
              <a:ext uri="{FF2B5EF4-FFF2-40B4-BE49-F238E27FC236}">
                <a16:creationId xmlns:a16="http://schemas.microsoft.com/office/drawing/2014/main" id="{DF0C23AD-F2D1-4102-A728-0B0731806367}"/>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58" name="Oval 57">
            <a:extLst>
              <a:ext uri="{FF2B5EF4-FFF2-40B4-BE49-F238E27FC236}">
                <a16:creationId xmlns:a16="http://schemas.microsoft.com/office/drawing/2014/main" id="{17C3BE14-FAA0-44CF-AFE1-D6668A05620E}"/>
              </a:ext>
            </a:extLst>
          </p:cNvPr>
          <p:cNvSpPr/>
          <p:nvPr userDrawn="1"/>
        </p:nvSpPr>
        <p:spPr>
          <a:xfrm rot="2700000">
            <a:off x="11716761" y="2880117"/>
            <a:ext cx="283021" cy="282984"/>
          </a:xfrm>
          <a:prstGeom prst="ellipse">
            <a:avLst/>
          </a:prstGeom>
          <a:noFill/>
          <a:ln w="6350">
            <a:solidFill>
              <a:schemeClr val="bg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9" name="Rectangle 58">
            <a:hlinkClick r:id="rId4"/>
            <a:extLst>
              <a:ext uri="{FF2B5EF4-FFF2-40B4-BE49-F238E27FC236}">
                <a16:creationId xmlns:a16="http://schemas.microsoft.com/office/drawing/2014/main" id="{79533349-2FC5-4C18-944F-CC71158CFDCC}"/>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60" name="Freeform 8">
            <a:extLst>
              <a:ext uri="{FF2B5EF4-FFF2-40B4-BE49-F238E27FC236}">
                <a16:creationId xmlns:a16="http://schemas.microsoft.com/office/drawing/2014/main" id="{524D6188-D2B9-4656-890B-2CE182FD619F}"/>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61" name="Oval 60">
            <a:extLst>
              <a:ext uri="{FF2B5EF4-FFF2-40B4-BE49-F238E27FC236}">
                <a16:creationId xmlns:a16="http://schemas.microsoft.com/office/drawing/2014/main" id="{36C23B02-16E8-4A00-A578-4E5511E6953B}"/>
              </a:ext>
            </a:extLst>
          </p:cNvPr>
          <p:cNvSpPr/>
          <p:nvPr userDrawn="1"/>
        </p:nvSpPr>
        <p:spPr>
          <a:xfrm rot="2700000">
            <a:off x="11716761" y="3701253"/>
            <a:ext cx="283021" cy="282984"/>
          </a:xfrm>
          <a:prstGeom prst="ellipse">
            <a:avLst/>
          </a:prstGeom>
          <a:noFill/>
          <a:ln w="6350">
            <a:solidFill>
              <a:schemeClr val="bg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62" name="Group 61">
            <a:extLst>
              <a:ext uri="{FF2B5EF4-FFF2-40B4-BE49-F238E27FC236}">
                <a16:creationId xmlns:a16="http://schemas.microsoft.com/office/drawing/2014/main" id="{79EC8FE4-4B70-4BF6-BCFA-FBDE7BC81270}"/>
              </a:ext>
            </a:extLst>
          </p:cNvPr>
          <p:cNvGrpSpPr/>
          <p:nvPr userDrawn="1"/>
        </p:nvGrpSpPr>
        <p:grpSpPr>
          <a:xfrm>
            <a:off x="11832638" y="6017187"/>
            <a:ext cx="51266" cy="575008"/>
            <a:chOff x="447517" y="840709"/>
            <a:chExt cx="102546" cy="1150016"/>
          </a:xfrm>
          <a:solidFill>
            <a:schemeClr val="bg1">
              <a:lumMod val="65000"/>
            </a:schemeClr>
          </a:solidFill>
        </p:grpSpPr>
        <p:sp>
          <p:nvSpPr>
            <p:cNvPr id="63" name="Oval 28">
              <a:extLst>
                <a:ext uri="{FF2B5EF4-FFF2-40B4-BE49-F238E27FC236}">
                  <a16:creationId xmlns:a16="http://schemas.microsoft.com/office/drawing/2014/main" id="{238859C0-943E-4C0E-A9EF-076609465B14}"/>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64" name="Oval 63">
              <a:extLst>
                <a:ext uri="{FF2B5EF4-FFF2-40B4-BE49-F238E27FC236}">
                  <a16:creationId xmlns:a16="http://schemas.microsoft.com/office/drawing/2014/main" id="{52D864D7-6A99-4155-89A2-5CBFE0CC279B}"/>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65" name="Oval 64">
              <a:extLst>
                <a:ext uri="{FF2B5EF4-FFF2-40B4-BE49-F238E27FC236}">
                  <a16:creationId xmlns:a16="http://schemas.microsoft.com/office/drawing/2014/main" id="{A9D63CAF-2F90-43E3-9CA1-0F5C6C56FAA2}"/>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66" name="Oval 65">
              <a:extLst>
                <a:ext uri="{FF2B5EF4-FFF2-40B4-BE49-F238E27FC236}">
                  <a16:creationId xmlns:a16="http://schemas.microsoft.com/office/drawing/2014/main" id="{C8D6A742-7A52-4BCE-8D96-1FDB461C9275}"/>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73" name="Picture Placeholder 72">
            <a:extLst>
              <a:ext uri="{FF2B5EF4-FFF2-40B4-BE49-F238E27FC236}">
                <a16:creationId xmlns:a16="http://schemas.microsoft.com/office/drawing/2014/main" id="{C37728E4-B334-4312-B91A-90FEB78DE513}"/>
              </a:ext>
            </a:extLst>
          </p:cNvPr>
          <p:cNvSpPr>
            <a:spLocks noGrp="1"/>
          </p:cNvSpPr>
          <p:nvPr>
            <p:ph type="pic" sz="quarter" idx="11"/>
          </p:nvPr>
        </p:nvSpPr>
        <p:spPr>
          <a:xfrm>
            <a:off x="1779784" y="2222408"/>
            <a:ext cx="1490278" cy="1490472"/>
          </a:xfrm>
          <a:custGeom>
            <a:avLst/>
            <a:gdLst>
              <a:gd name="connsiteX0" fmla="*/ 1490472 w 2980944"/>
              <a:gd name="connsiteY0" fmla="*/ 0 h 2980944"/>
              <a:gd name="connsiteX1" fmla="*/ 2980944 w 2980944"/>
              <a:gd name="connsiteY1" fmla="*/ 1490472 h 2980944"/>
              <a:gd name="connsiteX2" fmla="*/ 1490472 w 2980944"/>
              <a:gd name="connsiteY2" fmla="*/ 2980944 h 2980944"/>
              <a:gd name="connsiteX3" fmla="*/ 0 w 2980944"/>
              <a:gd name="connsiteY3" fmla="*/ 1490472 h 2980944"/>
              <a:gd name="connsiteX4" fmla="*/ 1490472 w 2980944"/>
              <a:gd name="connsiteY4" fmla="*/ 0 h 2980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944" h="2980944">
                <a:moveTo>
                  <a:pt x="1490472" y="0"/>
                </a:moveTo>
                <a:cubicBezTo>
                  <a:pt x="2313637" y="0"/>
                  <a:pt x="2980944" y="667307"/>
                  <a:pt x="2980944" y="1490472"/>
                </a:cubicBezTo>
                <a:cubicBezTo>
                  <a:pt x="2980944" y="2313637"/>
                  <a:pt x="2313637" y="2980944"/>
                  <a:pt x="1490472" y="2980944"/>
                </a:cubicBezTo>
                <a:cubicBezTo>
                  <a:pt x="667307" y="2980944"/>
                  <a:pt x="0" y="2313637"/>
                  <a:pt x="0" y="1490472"/>
                </a:cubicBezTo>
                <a:cubicBezTo>
                  <a:pt x="0" y="667307"/>
                  <a:pt x="667307" y="0"/>
                  <a:pt x="1490472"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74" name="Picture Placeholder 73">
            <a:extLst>
              <a:ext uri="{FF2B5EF4-FFF2-40B4-BE49-F238E27FC236}">
                <a16:creationId xmlns:a16="http://schemas.microsoft.com/office/drawing/2014/main" id="{533CE29F-B975-4F42-A6EA-BA6E28E9607F}"/>
              </a:ext>
            </a:extLst>
          </p:cNvPr>
          <p:cNvSpPr>
            <a:spLocks noGrp="1"/>
          </p:cNvSpPr>
          <p:nvPr>
            <p:ph type="pic" sz="quarter" idx="12"/>
          </p:nvPr>
        </p:nvSpPr>
        <p:spPr>
          <a:xfrm>
            <a:off x="5350860" y="2222408"/>
            <a:ext cx="1490278" cy="1490472"/>
          </a:xfrm>
          <a:custGeom>
            <a:avLst/>
            <a:gdLst>
              <a:gd name="connsiteX0" fmla="*/ 1490472 w 2980944"/>
              <a:gd name="connsiteY0" fmla="*/ 0 h 2980944"/>
              <a:gd name="connsiteX1" fmla="*/ 2980944 w 2980944"/>
              <a:gd name="connsiteY1" fmla="*/ 1490472 h 2980944"/>
              <a:gd name="connsiteX2" fmla="*/ 1490472 w 2980944"/>
              <a:gd name="connsiteY2" fmla="*/ 2980944 h 2980944"/>
              <a:gd name="connsiteX3" fmla="*/ 0 w 2980944"/>
              <a:gd name="connsiteY3" fmla="*/ 1490472 h 2980944"/>
              <a:gd name="connsiteX4" fmla="*/ 1490472 w 2980944"/>
              <a:gd name="connsiteY4" fmla="*/ 0 h 2980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944" h="2980944">
                <a:moveTo>
                  <a:pt x="1490472" y="0"/>
                </a:moveTo>
                <a:cubicBezTo>
                  <a:pt x="2313637" y="0"/>
                  <a:pt x="2980944" y="667307"/>
                  <a:pt x="2980944" y="1490472"/>
                </a:cubicBezTo>
                <a:cubicBezTo>
                  <a:pt x="2980944" y="2313637"/>
                  <a:pt x="2313637" y="2980944"/>
                  <a:pt x="1490472" y="2980944"/>
                </a:cubicBezTo>
                <a:cubicBezTo>
                  <a:pt x="667307" y="2980944"/>
                  <a:pt x="0" y="2313637"/>
                  <a:pt x="0" y="1490472"/>
                </a:cubicBezTo>
                <a:cubicBezTo>
                  <a:pt x="0" y="667307"/>
                  <a:pt x="667307" y="0"/>
                  <a:pt x="1490472"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75" name="Picture Placeholder 74">
            <a:extLst>
              <a:ext uri="{FF2B5EF4-FFF2-40B4-BE49-F238E27FC236}">
                <a16:creationId xmlns:a16="http://schemas.microsoft.com/office/drawing/2014/main" id="{B450D4C1-5071-4FEB-BC94-C7B98015B371}"/>
              </a:ext>
            </a:extLst>
          </p:cNvPr>
          <p:cNvSpPr>
            <a:spLocks noGrp="1"/>
          </p:cNvSpPr>
          <p:nvPr>
            <p:ph type="pic" sz="quarter" idx="13"/>
          </p:nvPr>
        </p:nvSpPr>
        <p:spPr>
          <a:xfrm>
            <a:off x="8921937" y="2222408"/>
            <a:ext cx="1490278" cy="1490472"/>
          </a:xfrm>
          <a:custGeom>
            <a:avLst/>
            <a:gdLst>
              <a:gd name="connsiteX0" fmla="*/ 1490472 w 2980944"/>
              <a:gd name="connsiteY0" fmla="*/ 0 h 2980944"/>
              <a:gd name="connsiteX1" fmla="*/ 2980944 w 2980944"/>
              <a:gd name="connsiteY1" fmla="*/ 1490472 h 2980944"/>
              <a:gd name="connsiteX2" fmla="*/ 1490472 w 2980944"/>
              <a:gd name="connsiteY2" fmla="*/ 2980944 h 2980944"/>
              <a:gd name="connsiteX3" fmla="*/ 0 w 2980944"/>
              <a:gd name="connsiteY3" fmla="*/ 1490472 h 2980944"/>
              <a:gd name="connsiteX4" fmla="*/ 1490472 w 2980944"/>
              <a:gd name="connsiteY4" fmla="*/ 0 h 2980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944" h="2980944">
                <a:moveTo>
                  <a:pt x="1490472" y="0"/>
                </a:moveTo>
                <a:cubicBezTo>
                  <a:pt x="2313638" y="0"/>
                  <a:pt x="2980944" y="667307"/>
                  <a:pt x="2980944" y="1490472"/>
                </a:cubicBezTo>
                <a:cubicBezTo>
                  <a:pt x="2980944" y="2313637"/>
                  <a:pt x="2313638" y="2980944"/>
                  <a:pt x="1490472" y="2980944"/>
                </a:cubicBezTo>
                <a:cubicBezTo>
                  <a:pt x="667306" y="2980944"/>
                  <a:pt x="0" y="2313637"/>
                  <a:pt x="0" y="1490472"/>
                </a:cubicBezTo>
                <a:cubicBezTo>
                  <a:pt x="0" y="667307"/>
                  <a:pt x="667306" y="0"/>
                  <a:pt x="1490472"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62861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 calcmode="lin" valueType="num">
                                      <p:cBhvr>
                                        <p:cTn id="9" dur="500" fill="hold"/>
                                        <p:tgtEl>
                                          <p:spTgt spid="32"/>
                                        </p:tgtEl>
                                        <p:attrNameLst>
                                          <p:attrName>style.rotation</p:attrName>
                                        </p:attrNameLst>
                                      </p:cBhvr>
                                      <p:tavLst>
                                        <p:tav tm="0">
                                          <p:val>
                                            <p:fltVal val="360"/>
                                          </p:val>
                                        </p:tav>
                                        <p:tav tm="100000">
                                          <p:val>
                                            <p:fltVal val="0"/>
                                          </p:val>
                                        </p:tav>
                                      </p:tavLst>
                                    </p:anim>
                                    <p:animEffect transition="in" filter="fade">
                                      <p:cBhvr>
                                        <p:cTn id="10" dur="500"/>
                                        <p:tgtEl>
                                          <p:spTgt spid="32"/>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 calcmode="lin" valueType="num">
                                      <p:cBhvr>
                                        <p:cTn id="15" dur="500" fill="hold"/>
                                        <p:tgtEl>
                                          <p:spTgt spid="42"/>
                                        </p:tgtEl>
                                        <p:attrNameLst>
                                          <p:attrName>style.rotation</p:attrName>
                                        </p:attrNameLst>
                                      </p:cBhvr>
                                      <p:tavLst>
                                        <p:tav tm="0">
                                          <p:val>
                                            <p:fltVal val="360"/>
                                          </p:val>
                                        </p:tav>
                                        <p:tav tm="100000">
                                          <p:val>
                                            <p:fltVal val="0"/>
                                          </p:val>
                                        </p:tav>
                                      </p:tavLst>
                                    </p:anim>
                                    <p:animEffect transition="in" filter="fade">
                                      <p:cBhvr>
                                        <p:cTn id="16" dur="500"/>
                                        <p:tgtEl>
                                          <p:spTgt spid="42"/>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45"/>
                                        </p:tgtEl>
                                        <p:attrNameLst>
                                          <p:attrName>style.visibility</p:attrName>
                                        </p:attrNameLst>
                                      </p:cBhvr>
                                      <p:to>
                                        <p:strVal val="visible"/>
                                      </p:to>
                                    </p:set>
                                    <p:anim calcmode="lin" valueType="num">
                                      <p:cBhvr>
                                        <p:cTn id="19" dur="500" fill="hold"/>
                                        <p:tgtEl>
                                          <p:spTgt spid="45"/>
                                        </p:tgtEl>
                                        <p:attrNameLst>
                                          <p:attrName>ppt_w</p:attrName>
                                        </p:attrNameLst>
                                      </p:cBhvr>
                                      <p:tavLst>
                                        <p:tav tm="0">
                                          <p:val>
                                            <p:fltVal val="0"/>
                                          </p:val>
                                        </p:tav>
                                        <p:tav tm="100000">
                                          <p:val>
                                            <p:strVal val="#ppt_w"/>
                                          </p:val>
                                        </p:tav>
                                      </p:tavLst>
                                    </p:anim>
                                    <p:anim calcmode="lin" valueType="num">
                                      <p:cBhvr>
                                        <p:cTn id="20" dur="500" fill="hold"/>
                                        <p:tgtEl>
                                          <p:spTgt spid="45"/>
                                        </p:tgtEl>
                                        <p:attrNameLst>
                                          <p:attrName>ppt_h</p:attrName>
                                        </p:attrNameLst>
                                      </p:cBhvr>
                                      <p:tavLst>
                                        <p:tav tm="0">
                                          <p:val>
                                            <p:fltVal val="0"/>
                                          </p:val>
                                        </p:tav>
                                        <p:tav tm="100000">
                                          <p:val>
                                            <p:strVal val="#ppt_h"/>
                                          </p:val>
                                        </p:tav>
                                      </p:tavLst>
                                    </p:anim>
                                    <p:anim calcmode="lin" valueType="num">
                                      <p:cBhvr>
                                        <p:cTn id="21" dur="500" fill="hold"/>
                                        <p:tgtEl>
                                          <p:spTgt spid="45"/>
                                        </p:tgtEl>
                                        <p:attrNameLst>
                                          <p:attrName>style.rotation</p:attrName>
                                        </p:attrNameLst>
                                      </p:cBhvr>
                                      <p:tavLst>
                                        <p:tav tm="0">
                                          <p:val>
                                            <p:fltVal val="360"/>
                                          </p:val>
                                        </p:tav>
                                        <p:tav tm="100000">
                                          <p:val>
                                            <p:fltVal val="0"/>
                                          </p:val>
                                        </p:tav>
                                      </p:tavLst>
                                    </p:anim>
                                    <p:animEffect transition="in" filter="fade">
                                      <p:cBhvr>
                                        <p:cTn id="22" dur="500"/>
                                        <p:tgtEl>
                                          <p:spTgt spid="45"/>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 calcmode="lin" valueType="num">
                                      <p:cBhvr>
                                        <p:cTn id="27" dur="500" fill="hold"/>
                                        <p:tgtEl>
                                          <p:spTgt spid="46"/>
                                        </p:tgtEl>
                                        <p:attrNameLst>
                                          <p:attrName>style.rotation</p:attrName>
                                        </p:attrNameLst>
                                      </p:cBhvr>
                                      <p:tavLst>
                                        <p:tav tm="0">
                                          <p:val>
                                            <p:fltVal val="360"/>
                                          </p:val>
                                        </p:tav>
                                        <p:tav tm="100000">
                                          <p:val>
                                            <p:fltVal val="0"/>
                                          </p:val>
                                        </p:tav>
                                      </p:tavLst>
                                    </p:anim>
                                    <p:animEffect transition="in" filter="fade">
                                      <p:cBhvr>
                                        <p:cTn id="28" dur="500"/>
                                        <p:tgtEl>
                                          <p:spTgt spid="46"/>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32"/>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42"/>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45"/>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46"/>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1000" fill="hold"/>
                                        <p:tgtEl>
                                          <p:spTgt spid="31"/>
                                        </p:tgtEl>
                                        <p:attrNameLst>
                                          <p:attrName>ppt_x</p:attrName>
                                        </p:attrNameLst>
                                      </p:cBhvr>
                                      <p:tavLst>
                                        <p:tav tm="0">
                                          <p:val>
                                            <p:strVal val="#ppt_x"/>
                                          </p:val>
                                        </p:tav>
                                        <p:tav tm="100000">
                                          <p:val>
                                            <p:strVal val="#ppt_x"/>
                                          </p:val>
                                        </p:tav>
                                      </p:tavLst>
                                    </p:anim>
                                    <p:anim calcmode="lin" valueType="num">
                                      <p:cBhvr additive="base">
                                        <p:cTn id="40" dur="1000" fill="hold"/>
                                        <p:tgtEl>
                                          <p:spTgt spid="31"/>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 calcmode="lin" valueType="num">
                                      <p:cBhvr>
                                        <p:cTn id="45" dur="500" fill="hold"/>
                                        <p:tgtEl>
                                          <p:spTgt spid="61"/>
                                        </p:tgtEl>
                                        <p:attrNameLst>
                                          <p:attrName>style.rotation</p:attrName>
                                        </p:attrNameLst>
                                      </p:cBhvr>
                                      <p:tavLst>
                                        <p:tav tm="0">
                                          <p:val>
                                            <p:fltVal val="360"/>
                                          </p:val>
                                        </p:tav>
                                        <p:tav tm="100000">
                                          <p:val>
                                            <p:fltVal val="0"/>
                                          </p:val>
                                        </p:tav>
                                      </p:tavLst>
                                    </p:anim>
                                    <p:animEffect transition="in" filter="fade">
                                      <p:cBhvr>
                                        <p:cTn id="46" dur="500"/>
                                        <p:tgtEl>
                                          <p:spTgt spid="61"/>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60"/>
                                        </p:tgtEl>
                                        <p:attrNameLst>
                                          <p:attrName>style.visibility</p:attrName>
                                        </p:attrNameLst>
                                      </p:cBhvr>
                                      <p:to>
                                        <p:strVal val="visible"/>
                                      </p:to>
                                    </p:set>
                                    <p:anim calcmode="lin" valueType="num">
                                      <p:cBhvr>
                                        <p:cTn id="49" dur="500" fill="hold"/>
                                        <p:tgtEl>
                                          <p:spTgt spid="60"/>
                                        </p:tgtEl>
                                        <p:attrNameLst>
                                          <p:attrName>ppt_w</p:attrName>
                                        </p:attrNameLst>
                                      </p:cBhvr>
                                      <p:tavLst>
                                        <p:tav tm="0">
                                          <p:val>
                                            <p:fltVal val="0"/>
                                          </p:val>
                                        </p:tav>
                                        <p:tav tm="100000">
                                          <p:val>
                                            <p:strVal val="#ppt_w"/>
                                          </p:val>
                                        </p:tav>
                                      </p:tavLst>
                                    </p:anim>
                                    <p:anim calcmode="lin" valueType="num">
                                      <p:cBhvr>
                                        <p:cTn id="50" dur="500" fill="hold"/>
                                        <p:tgtEl>
                                          <p:spTgt spid="60"/>
                                        </p:tgtEl>
                                        <p:attrNameLst>
                                          <p:attrName>ppt_h</p:attrName>
                                        </p:attrNameLst>
                                      </p:cBhvr>
                                      <p:tavLst>
                                        <p:tav tm="0">
                                          <p:val>
                                            <p:fltVal val="0"/>
                                          </p:val>
                                        </p:tav>
                                        <p:tav tm="100000">
                                          <p:val>
                                            <p:strVal val="#ppt_h"/>
                                          </p:val>
                                        </p:tav>
                                      </p:tavLst>
                                    </p:anim>
                                    <p:anim calcmode="lin" valueType="num">
                                      <p:cBhvr>
                                        <p:cTn id="51" dur="500" fill="hold"/>
                                        <p:tgtEl>
                                          <p:spTgt spid="60"/>
                                        </p:tgtEl>
                                        <p:attrNameLst>
                                          <p:attrName>style.rotation</p:attrName>
                                        </p:attrNameLst>
                                      </p:cBhvr>
                                      <p:tavLst>
                                        <p:tav tm="0">
                                          <p:val>
                                            <p:fltVal val="360"/>
                                          </p:val>
                                        </p:tav>
                                        <p:tav tm="100000">
                                          <p:val>
                                            <p:fltVal val="0"/>
                                          </p:val>
                                        </p:tav>
                                      </p:tavLst>
                                    </p:anim>
                                    <p:animEffect transition="in" filter="fade">
                                      <p:cBhvr>
                                        <p:cTn id="52" dur="500"/>
                                        <p:tgtEl>
                                          <p:spTgt spid="60"/>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54"/>
                                        </p:tgtEl>
                                        <p:attrNameLst>
                                          <p:attrName>style.visibility</p:attrName>
                                        </p:attrNameLst>
                                      </p:cBhvr>
                                      <p:to>
                                        <p:strVal val="visible"/>
                                      </p:to>
                                    </p:set>
                                    <p:anim calcmode="lin" valueType="num">
                                      <p:cBhvr>
                                        <p:cTn id="55" dur="500" fill="hold"/>
                                        <p:tgtEl>
                                          <p:spTgt spid="54"/>
                                        </p:tgtEl>
                                        <p:attrNameLst>
                                          <p:attrName>ppt_w</p:attrName>
                                        </p:attrNameLst>
                                      </p:cBhvr>
                                      <p:tavLst>
                                        <p:tav tm="0">
                                          <p:val>
                                            <p:fltVal val="0"/>
                                          </p:val>
                                        </p:tav>
                                        <p:tav tm="100000">
                                          <p:val>
                                            <p:strVal val="#ppt_w"/>
                                          </p:val>
                                        </p:tav>
                                      </p:tavLst>
                                    </p:anim>
                                    <p:anim calcmode="lin" valueType="num">
                                      <p:cBhvr>
                                        <p:cTn id="56" dur="500" fill="hold"/>
                                        <p:tgtEl>
                                          <p:spTgt spid="54"/>
                                        </p:tgtEl>
                                        <p:attrNameLst>
                                          <p:attrName>ppt_h</p:attrName>
                                        </p:attrNameLst>
                                      </p:cBhvr>
                                      <p:tavLst>
                                        <p:tav tm="0">
                                          <p:val>
                                            <p:fltVal val="0"/>
                                          </p:val>
                                        </p:tav>
                                        <p:tav tm="100000">
                                          <p:val>
                                            <p:strVal val="#ppt_h"/>
                                          </p:val>
                                        </p:tav>
                                      </p:tavLst>
                                    </p:anim>
                                    <p:anim calcmode="lin" valueType="num">
                                      <p:cBhvr>
                                        <p:cTn id="57" dur="500" fill="hold"/>
                                        <p:tgtEl>
                                          <p:spTgt spid="54"/>
                                        </p:tgtEl>
                                        <p:attrNameLst>
                                          <p:attrName>style.rotation</p:attrName>
                                        </p:attrNameLst>
                                      </p:cBhvr>
                                      <p:tavLst>
                                        <p:tav tm="0">
                                          <p:val>
                                            <p:fltVal val="360"/>
                                          </p:val>
                                        </p:tav>
                                        <p:tav tm="100000">
                                          <p:val>
                                            <p:fltVal val="0"/>
                                          </p:val>
                                        </p:tav>
                                      </p:tavLst>
                                    </p:anim>
                                    <p:animEffect transition="in" filter="fade">
                                      <p:cBhvr>
                                        <p:cTn id="58" dur="500"/>
                                        <p:tgtEl>
                                          <p:spTgt spid="54"/>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55"/>
                                        </p:tgtEl>
                                        <p:attrNameLst>
                                          <p:attrName>style.visibility</p:attrName>
                                        </p:attrNameLst>
                                      </p:cBhvr>
                                      <p:to>
                                        <p:strVal val="visible"/>
                                      </p:to>
                                    </p:set>
                                    <p:anim calcmode="lin" valueType="num">
                                      <p:cBhvr>
                                        <p:cTn id="61" dur="500" fill="hold"/>
                                        <p:tgtEl>
                                          <p:spTgt spid="55"/>
                                        </p:tgtEl>
                                        <p:attrNameLst>
                                          <p:attrName>ppt_w</p:attrName>
                                        </p:attrNameLst>
                                      </p:cBhvr>
                                      <p:tavLst>
                                        <p:tav tm="0">
                                          <p:val>
                                            <p:fltVal val="0"/>
                                          </p:val>
                                        </p:tav>
                                        <p:tav tm="100000">
                                          <p:val>
                                            <p:strVal val="#ppt_w"/>
                                          </p:val>
                                        </p:tav>
                                      </p:tavLst>
                                    </p:anim>
                                    <p:anim calcmode="lin" valueType="num">
                                      <p:cBhvr>
                                        <p:cTn id="62" dur="500" fill="hold"/>
                                        <p:tgtEl>
                                          <p:spTgt spid="55"/>
                                        </p:tgtEl>
                                        <p:attrNameLst>
                                          <p:attrName>ppt_h</p:attrName>
                                        </p:attrNameLst>
                                      </p:cBhvr>
                                      <p:tavLst>
                                        <p:tav tm="0">
                                          <p:val>
                                            <p:fltVal val="0"/>
                                          </p:val>
                                        </p:tav>
                                        <p:tav tm="100000">
                                          <p:val>
                                            <p:strVal val="#ppt_h"/>
                                          </p:val>
                                        </p:tav>
                                      </p:tavLst>
                                    </p:anim>
                                    <p:anim calcmode="lin" valueType="num">
                                      <p:cBhvr>
                                        <p:cTn id="63" dur="500" fill="hold"/>
                                        <p:tgtEl>
                                          <p:spTgt spid="55"/>
                                        </p:tgtEl>
                                        <p:attrNameLst>
                                          <p:attrName>style.rotation</p:attrName>
                                        </p:attrNameLst>
                                      </p:cBhvr>
                                      <p:tavLst>
                                        <p:tav tm="0">
                                          <p:val>
                                            <p:fltVal val="360"/>
                                          </p:val>
                                        </p:tav>
                                        <p:tav tm="100000">
                                          <p:val>
                                            <p:fltVal val="0"/>
                                          </p:val>
                                        </p:tav>
                                      </p:tavLst>
                                    </p:anim>
                                    <p:animEffect transition="in" filter="fade">
                                      <p:cBhvr>
                                        <p:cTn id="64" dur="500"/>
                                        <p:tgtEl>
                                          <p:spTgt spid="55"/>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58"/>
                                        </p:tgtEl>
                                        <p:attrNameLst>
                                          <p:attrName>style.visibility</p:attrName>
                                        </p:attrNameLst>
                                      </p:cBhvr>
                                      <p:to>
                                        <p:strVal val="visible"/>
                                      </p:to>
                                    </p:set>
                                    <p:anim calcmode="lin" valueType="num">
                                      <p:cBhvr>
                                        <p:cTn id="67" dur="500" fill="hold"/>
                                        <p:tgtEl>
                                          <p:spTgt spid="58"/>
                                        </p:tgtEl>
                                        <p:attrNameLst>
                                          <p:attrName>ppt_w</p:attrName>
                                        </p:attrNameLst>
                                      </p:cBhvr>
                                      <p:tavLst>
                                        <p:tav tm="0">
                                          <p:val>
                                            <p:fltVal val="0"/>
                                          </p:val>
                                        </p:tav>
                                        <p:tav tm="100000">
                                          <p:val>
                                            <p:strVal val="#ppt_w"/>
                                          </p:val>
                                        </p:tav>
                                      </p:tavLst>
                                    </p:anim>
                                    <p:anim calcmode="lin" valueType="num">
                                      <p:cBhvr>
                                        <p:cTn id="68" dur="500" fill="hold"/>
                                        <p:tgtEl>
                                          <p:spTgt spid="58"/>
                                        </p:tgtEl>
                                        <p:attrNameLst>
                                          <p:attrName>ppt_h</p:attrName>
                                        </p:attrNameLst>
                                      </p:cBhvr>
                                      <p:tavLst>
                                        <p:tav tm="0">
                                          <p:val>
                                            <p:fltVal val="0"/>
                                          </p:val>
                                        </p:tav>
                                        <p:tav tm="100000">
                                          <p:val>
                                            <p:strVal val="#ppt_h"/>
                                          </p:val>
                                        </p:tav>
                                      </p:tavLst>
                                    </p:anim>
                                    <p:anim calcmode="lin" valueType="num">
                                      <p:cBhvr>
                                        <p:cTn id="69" dur="500" fill="hold"/>
                                        <p:tgtEl>
                                          <p:spTgt spid="58"/>
                                        </p:tgtEl>
                                        <p:attrNameLst>
                                          <p:attrName>style.rotation</p:attrName>
                                        </p:attrNameLst>
                                      </p:cBhvr>
                                      <p:tavLst>
                                        <p:tav tm="0">
                                          <p:val>
                                            <p:fltVal val="360"/>
                                          </p:val>
                                        </p:tav>
                                        <p:tav tm="100000">
                                          <p:val>
                                            <p:fltVal val="0"/>
                                          </p:val>
                                        </p:tav>
                                      </p:tavLst>
                                    </p:anim>
                                    <p:animEffect transition="in" filter="fade">
                                      <p:cBhvr>
                                        <p:cTn id="70" dur="500"/>
                                        <p:tgtEl>
                                          <p:spTgt spid="58"/>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57"/>
                                        </p:tgtEl>
                                        <p:attrNameLst>
                                          <p:attrName>style.visibility</p:attrName>
                                        </p:attrNameLst>
                                      </p:cBhvr>
                                      <p:to>
                                        <p:strVal val="visible"/>
                                      </p:to>
                                    </p:set>
                                    <p:anim calcmode="lin" valueType="num">
                                      <p:cBhvr>
                                        <p:cTn id="73" dur="500" fill="hold"/>
                                        <p:tgtEl>
                                          <p:spTgt spid="57"/>
                                        </p:tgtEl>
                                        <p:attrNameLst>
                                          <p:attrName>ppt_w</p:attrName>
                                        </p:attrNameLst>
                                      </p:cBhvr>
                                      <p:tavLst>
                                        <p:tav tm="0">
                                          <p:val>
                                            <p:fltVal val="0"/>
                                          </p:val>
                                        </p:tav>
                                        <p:tav tm="100000">
                                          <p:val>
                                            <p:strVal val="#ppt_w"/>
                                          </p:val>
                                        </p:tav>
                                      </p:tavLst>
                                    </p:anim>
                                    <p:anim calcmode="lin" valueType="num">
                                      <p:cBhvr>
                                        <p:cTn id="74" dur="500" fill="hold"/>
                                        <p:tgtEl>
                                          <p:spTgt spid="57"/>
                                        </p:tgtEl>
                                        <p:attrNameLst>
                                          <p:attrName>ppt_h</p:attrName>
                                        </p:attrNameLst>
                                      </p:cBhvr>
                                      <p:tavLst>
                                        <p:tav tm="0">
                                          <p:val>
                                            <p:fltVal val="0"/>
                                          </p:val>
                                        </p:tav>
                                        <p:tav tm="100000">
                                          <p:val>
                                            <p:strVal val="#ppt_h"/>
                                          </p:val>
                                        </p:tav>
                                      </p:tavLst>
                                    </p:anim>
                                    <p:anim calcmode="lin" valueType="num">
                                      <p:cBhvr>
                                        <p:cTn id="75" dur="500" fill="hold"/>
                                        <p:tgtEl>
                                          <p:spTgt spid="57"/>
                                        </p:tgtEl>
                                        <p:attrNameLst>
                                          <p:attrName>style.rotation</p:attrName>
                                        </p:attrNameLst>
                                      </p:cBhvr>
                                      <p:tavLst>
                                        <p:tav tm="0">
                                          <p:val>
                                            <p:fltVal val="360"/>
                                          </p:val>
                                        </p:tav>
                                        <p:tav tm="100000">
                                          <p:val>
                                            <p:fltVal val="0"/>
                                          </p:val>
                                        </p:tav>
                                      </p:tavLst>
                                    </p:anim>
                                    <p:animEffect transition="in" filter="fade">
                                      <p:cBhvr>
                                        <p:cTn id="7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2" grpId="1" animBg="1"/>
      <p:bldP spid="42" grpId="0" animBg="1"/>
      <p:bldP spid="42" grpId="1" animBg="1"/>
      <p:bldP spid="45" grpId="0" animBg="1"/>
      <p:bldP spid="45" grpId="1" animBg="1"/>
      <p:bldP spid="46" grpId="0" animBg="1"/>
      <p:bldP spid="46" grpId="1" animBg="1"/>
      <p:bldP spid="54" grpId="0" animBg="1"/>
      <p:bldP spid="55" grpId="0" animBg="1"/>
      <p:bldP spid="57" grpId="0" animBg="1"/>
      <p:bldP spid="58" grpId="0" animBg="1"/>
      <p:bldP spid="60" grpId="0" animBg="1"/>
      <p:bldP spid="61" grpId="0" animBg="1"/>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A2A55DA9-294D-4FE2-80B5-53A29E20E18B}"/>
              </a:ext>
            </a:extLst>
          </p:cNvPr>
          <p:cNvSpPr>
            <a:spLocks noGrp="1"/>
          </p:cNvSpPr>
          <p:nvPr>
            <p:ph type="pic" sz="quarter" idx="11"/>
          </p:nvPr>
        </p:nvSpPr>
        <p:spPr>
          <a:xfrm>
            <a:off x="4887886" y="0"/>
            <a:ext cx="4606569" cy="6858000"/>
          </a:xfrm>
          <a:custGeom>
            <a:avLst/>
            <a:gdLst>
              <a:gd name="connsiteX0" fmla="*/ 0 w 9214338"/>
              <a:gd name="connsiteY0" fmla="*/ 0 h 13716000"/>
              <a:gd name="connsiteX1" fmla="*/ 9214338 w 9214338"/>
              <a:gd name="connsiteY1" fmla="*/ 0 h 13716000"/>
              <a:gd name="connsiteX2" fmla="*/ 9214338 w 9214338"/>
              <a:gd name="connsiteY2" fmla="*/ 13716000 h 13716000"/>
              <a:gd name="connsiteX3" fmla="*/ 0 w 921433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9214338" h="13716000">
                <a:moveTo>
                  <a:pt x="0" y="0"/>
                </a:moveTo>
                <a:lnTo>
                  <a:pt x="9214338" y="0"/>
                </a:lnTo>
                <a:lnTo>
                  <a:pt x="9214338" y="13716000"/>
                </a:lnTo>
                <a:lnTo>
                  <a:pt x="0" y="13716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92827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28" name="Picture Placeholder 27">
            <a:extLst>
              <a:ext uri="{FF2B5EF4-FFF2-40B4-BE49-F238E27FC236}">
                <a16:creationId xmlns:a16="http://schemas.microsoft.com/office/drawing/2014/main" id="{C9ADF5BC-3F96-470E-B24D-08B414445862}"/>
              </a:ext>
            </a:extLst>
          </p:cNvPr>
          <p:cNvSpPr>
            <a:spLocks noGrp="1"/>
          </p:cNvSpPr>
          <p:nvPr>
            <p:ph type="pic" sz="quarter" idx="11"/>
          </p:nvPr>
        </p:nvSpPr>
        <p:spPr>
          <a:xfrm>
            <a:off x="1012505" y="647700"/>
            <a:ext cx="10517386" cy="5524500"/>
          </a:xfrm>
          <a:custGeom>
            <a:avLst/>
            <a:gdLst>
              <a:gd name="connsiteX0" fmla="*/ 0 w 23062788"/>
              <a:gd name="connsiteY0" fmla="*/ 0 h 11049000"/>
              <a:gd name="connsiteX1" fmla="*/ 23062788 w 23062788"/>
              <a:gd name="connsiteY1" fmla="*/ 0 h 11049000"/>
              <a:gd name="connsiteX2" fmla="*/ 23062788 w 23062788"/>
              <a:gd name="connsiteY2" fmla="*/ 11049000 h 11049000"/>
              <a:gd name="connsiteX3" fmla="*/ 0 w 23062788"/>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23062788" h="11049000">
                <a:moveTo>
                  <a:pt x="0" y="0"/>
                </a:moveTo>
                <a:lnTo>
                  <a:pt x="23062788" y="0"/>
                </a:lnTo>
                <a:lnTo>
                  <a:pt x="23062788" y="11049000"/>
                </a:lnTo>
                <a:lnTo>
                  <a:pt x="0" y="11049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49253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50" Type="http://schemas.openxmlformats.org/officeDocument/2006/relationships/slideLayout" Target="../slideLayouts/slideLayout62.xml"/><Relationship Id="rId55" Type="http://schemas.openxmlformats.org/officeDocument/2006/relationships/slideLayout" Target="../slideLayouts/slideLayout67.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41" Type="http://schemas.openxmlformats.org/officeDocument/2006/relationships/slideLayout" Target="../slideLayouts/slideLayout53.xml"/><Relationship Id="rId54" Type="http://schemas.openxmlformats.org/officeDocument/2006/relationships/slideLayout" Target="../slideLayouts/slideLayout66.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3" Type="http://schemas.openxmlformats.org/officeDocument/2006/relationships/slideLayout" Target="../slideLayouts/slideLayout65.xml"/><Relationship Id="rId58"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 Id="rId57" Type="http://schemas.openxmlformats.org/officeDocument/2006/relationships/slideLayout" Target="../slideLayouts/slideLayout69.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52" Type="http://schemas.openxmlformats.org/officeDocument/2006/relationships/slideLayout" Target="../slideLayouts/slideLayout64.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56" Type="http://schemas.openxmlformats.org/officeDocument/2006/relationships/slideLayout" Target="../slideLayouts/slideLayout68.xml"/><Relationship Id="rId8" Type="http://schemas.openxmlformats.org/officeDocument/2006/relationships/slideLayout" Target="../slideLayouts/slideLayout20.xml"/><Relationship Id="rId51" Type="http://schemas.openxmlformats.org/officeDocument/2006/relationships/slideLayout" Target="../slideLayouts/slideLayout63.xml"/><Relationship Id="rId3"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9" Type="http://schemas.openxmlformats.org/officeDocument/2006/relationships/slideLayout" Target="../slideLayouts/slideLayout108.xml"/><Relationship Id="rId21" Type="http://schemas.openxmlformats.org/officeDocument/2006/relationships/slideLayout" Target="../slideLayouts/slideLayout90.xml"/><Relationship Id="rId34" Type="http://schemas.openxmlformats.org/officeDocument/2006/relationships/slideLayout" Target="../slideLayouts/slideLayout103.xml"/><Relationship Id="rId42" Type="http://schemas.openxmlformats.org/officeDocument/2006/relationships/slideLayout" Target="../slideLayouts/slideLayout111.xml"/><Relationship Id="rId47" Type="http://schemas.openxmlformats.org/officeDocument/2006/relationships/slideLayout" Target="../slideLayouts/slideLayout116.xml"/><Relationship Id="rId50" Type="http://schemas.openxmlformats.org/officeDocument/2006/relationships/slideLayout" Target="../slideLayouts/slideLayout119.xml"/><Relationship Id="rId55" Type="http://schemas.openxmlformats.org/officeDocument/2006/relationships/slideLayout" Target="../slideLayouts/slideLayout124.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33" Type="http://schemas.openxmlformats.org/officeDocument/2006/relationships/slideLayout" Target="../slideLayouts/slideLayout102.xml"/><Relationship Id="rId38" Type="http://schemas.openxmlformats.org/officeDocument/2006/relationships/slideLayout" Target="../slideLayouts/slideLayout107.xml"/><Relationship Id="rId46" Type="http://schemas.openxmlformats.org/officeDocument/2006/relationships/slideLayout" Target="../slideLayouts/slideLayout115.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29" Type="http://schemas.openxmlformats.org/officeDocument/2006/relationships/slideLayout" Target="../slideLayouts/slideLayout98.xml"/><Relationship Id="rId41" Type="http://schemas.openxmlformats.org/officeDocument/2006/relationships/slideLayout" Target="../slideLayouts/slideLayout110.xml"/><Relationship Id="rId54" Type="http://schemas.openxmlformats.org/officeDocument/2006/relationships/slideLayout" Target="../slideLayouts/slideLayout123.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32" Type="http://schemas.openxmlformats.org/officeDocument/2006/relationships/slideLayout" Target="../slideLayouts/slideLayout101.xml"/><Relationship Id="rId37" Type="http://schemas.openxmlformats.org/officeDocument/2006/relationships/slideLayout" Target="../slideLayouts/slideLayout106.xml"/><Relationship Id="rId40" Type="http://schemas.openxmlformats.org/officeDocument/2006/relationships/slideLayout" Target="../slideLayouts/slideLayout109.xml"/><Relationship Id="rId45" Type="http://schemas.openxmlformats.org/officeDocument/2006/relationships/slideLayout" Target="../slideLayouts/slideLayout114.xml"/><Relationship Id="rId53" Type="http://schemas.openxmlformats.org/officeDocument/2006/relationships/slideLayout" Target="../slideLayouts/slideLayout122.xml"/><Relationship Id="rId58" Type="http://schemas.openxmlformats.org/officeDocument/2006/relationships/theme" Target="../theme/theme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36" Type="http://schemas.openxmlformats.org/officeDocument/2006/relationships/slideLayout" Target="../slideLayouts/slideLayout105.xml"/><Relationship Id="rId49" Type="http://schemas.openxmlformats.org/officeDocument/2006/relationships/slideLayout" Target="../slideLayouts/slideLayout118.xml"/><Relationship Id="rId57" Type="http://schemas.openxmlformats.org/officeDocument/2006/relationships/slideLayout" Target="../slideLayouts/slideLayout126.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31" Type="http://schemas.openxmlformats.org/officeDocument/2006/relationships/slideLayout" Target="../slideLayouts/slideLayout100.xml"/><Relationship Id="rId44" Type="http://schemas.openxmlformats.org/officeDocument/2006/relationships/slideLayout" Target="../slideLayouts/slideLayout113.xml"/><Relationship Id="rId52" Type="http://schemas.openxmlformats.org/officeDocument/2006/relationships/slideLayout" Target="../slideLayouts/slideLayout121.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slideLayout" Target="../slideLayouts/slideLayout99.xml"/><Relationship Id="rId35" Type="http://schemas.openxmlformats.org/officeDocument/2006/relationships/slideLayout" Target="../slideLayouts/slideLayout104.xml"/><Relationship Id="rId43" Type="http://schemas.openxmlformats.org/officeDocument/2006/relationships/slideLayout" Target="../slideLayouts/slideLayout112.xml"/><Relationship Id="rId48" Type="http://schemas.openxmlformats.org/officeDocument/2006/relationships/slideLayout" Target="../slideLayouts/slideLayout117.xml"/><Relationship Id="rId56" Type="http://schemas.openxmlformats.org/officeDocument/2006/relationships/slideLayout" Target="../slideLayouts/slideLayout125.xml"/><Relationship Id="rId8" Type="http://schemas.openxmlformats.org/officeDocument/2006/relationships/slideLayout" Target="../slideLayouts/slideLayout77.xml"/><Relationship Id="rId51" Type="http://schemas.openxmlformats.org/officeDocument/2006/relationships/slideLayout" Target="../slideLayouts/slideLayout120.xml"/><Relationship Id="rId3"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DB9995-D3FD-47E7-85B7-8BE236C57850}" type="datetimeFigureOut">
              <a:rPr lang="el-GR" smtClean="0"/>
              <a:pPr/>
              <a:t>12/7/2022</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8A05F-F170-4C59-A096-5511605FD6FD}" type="slidenum">
              <a:rPr lang="el-GR" smtClean="0"/>
              <a:pPr/>
              <a:t>‹#›</a:t>
            </a:fld>
            <a:endParaRPr lang="el-GR"/>
          </a:p>
        </p:txBody>
      </p:sp>
    </p:spTree>
    <p:extLst>
      <p:ext uri="{BB962C8B-B14F-4D97-AF65-F5344CB8AC3E}">
        <p14:creationId xmlns:p14="http://schemas.microsoft.com/office/powerpoint/2010/main" val="39052756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915" r:id="rId12"/>
  </p:sldLayoutIdLst>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598574"/>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 id="2147483874" r:id="rId18"/>
    <p:sldLayoutId id="2147483875" r:id="rId19"/>
    <p:sldLayoutId id="2147483876" r:id="rId20"/>
    <p:sldLayoutId id="2147483877" r:id="rId21"/>
    <p:sldLayoutId id="2147483878" r:id="rId22"/>
    <p:sldLayoutId id="2147483879" r:id="rId23"/>
    <p:sldLayoutId id="2147483880" r:id="rId24"/>
    <p:sldLayoutId id="2147483881" r:id="rId25"/>
    <p:sldLayoutId id="2147483882" r:id="rId26"/>
    <p:sldLayoutId id="2147483883" r:id="rId27"/>
    <p:sldLayoutId id="2147483884" r:id="rId28"/>
    <p:sldLayoutId id="2147483885" r:id="rId29"/>
    <p:sldLayoutId id="2147483886" r:id="rId30"/>
    <p:sldLayoutId id="2147483887" r:id="rId31"/>
    <p:sldLayoutId id="2147483888" r:id="rId32"/>
    <p:sldLayoutId id="2147483889" r:id="rId33"/>
    <p:sldLayoutId id="2147483890" r:id="rId34"/>
    <p:sldLayoutId id="2147483891" r:id="rId35"/>
    <p:sldLayoutId id="2147483892" r:id="rId36"/>
    <p:sldLayoutId id="2147483893" r:id="rId37"/>
    <p:sldLayoutId id="2147483894" r:id="rId38"/>
    <p:sldLayoutId id="2147483895" r:id="rId39"/>
    <p:sldLayoutId id="2147483896" r:id="rId40"/>
    <p:sldLayoutId id="2147483897" r:id="rId41"/>
    <p:sldLayoutId id="2147483898" r:id="rId42"/>
    <p:sldLayoutId id="2147483899" r:id="rId43"/>
    <p:sldLayoutId id="2147483900" r:id="rId44"/>
    <p:sldLayoutId id="2147483901" r:id="rId45"/>
    <p:sldLayoutId id="2147483902" r:id="rId46"/>
    <p:sldLayoutId id="2147483903" r:id="rId47"/>
    <p:sldLayoutId id="2147483904" r:id="rId48"/>
    <p:sldLayoutId id="2147483905" r:id="rId49"/>
    <p:sldLayoutId id="2147483906" r:id="rId50"/>
    <p:sldLayoutId id="2147483907" r:id="rId51"/>
    <p:sldLayoutId id="2147483908" r:id="rId52"/>
    <p:sldLayoutId id="2147483909" r:id="rId53"/>
    <p:sldLayoutId id="2147483910" r:id="rId54"/>
    <p:sldLayoutId id="2147483911" r:id="rId55"/>
    <p:sldLayoutId id="2147483912" r:id="rId56"/>
    <p:sldLayoutId id="2147483913" r:id="rId57"/>
  </p:sldLayoutIdLst>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pos="1273">
          <p15:clr>
            <a:srgbClr val="F26B43"/>
          </p15:clr>
        </p15:guide>
        <p15:guide id="4" pos="1452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4753058"/>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 id="2147483932" r:id="rId16"/>
    <p:sldLayoutId id="2147483933" r:id="rId17"/>
    <p:sldLayoutId id="2147483934" r:id="rId18"/>
    <p:sldLayoutId id="2147483935" r:id="rId19"/>
    <p:sldLayoutId id="2147483936" r:id="rId20"/>
    <p:sldLayoutId id="2147483937" r:id="rId21"/>
    <p:sldLayoutId id="2147483938" r:id="rId22"/>
    <p:sldLayoutId id="2147483939" r:id="rId23"/>
    <p:sldLayoutId id="2147483940" r:id="rId24"/>
    <p:sldLayoutId id="2147483941" r:id="rId25"/>
    <p:sldLayoutId id="2147483942" r:id="rId26"/>
    <p:sldLayoutId id="2147483943" r:id="rId27"/>
    <p:sldLayoutId id="2147483944" r:id="rId28"/>
    <p:sldLayoutId id="2147483945" r:id="rId29"/>
    <p:sldLayoutId id="2147483946" r:id="rId30"/>
    <p:sldLayoutId id="2147483947" r:id="rId31"/>
    <p:sldLayoutId id="2147483948" r:id="rId32"/>
    <p:sldLayoutId id="2147483949" r:id="rId33"/>
    <p:sldLayoutId id="2147483950" r:id="rId34"/>
    <p:sldLayoutId id="2147483951" r:id="rId35"/>
    <p:sldLayoutId id="2147483952" r:id="rId36"/>
    <p:sldLayoutId id="2147483953" r:id="rId37"/>
    <p:sldLayoutId id="2147483954" r:id="rId38"/>
    <p:sldLayoutId id="2147483955" r:id="rId39"/>
    <p:sldLayoutId id="2147483956" r:id="rId40"/>
    <p:sldLayoutId id="2147483957" r:id="rId41"/>
    <p:sldLayoutId id="2147483958" r:id="rId42"/>
    <p:sldLayoutId id="2147483959" r:id="rId43"/>
    <p:sldLayoutId id="2147483960" r:id="rId44"/>
    <p:sldLayoutId id="2147483961" r:id="rId45"/>
    <p:sldLayoutId id="2147483962" r:id="rId46"/>
    <p:sldLayoutId id="2147483963" r:id="rId47"/>
    <p:sldLayoutId id="2147483964" r:id="rId48"/>
    <p:sldLayoutId id="2147483965" r:id="rId49"/>
    <p:sldLayoutId id="2147483966" r:id="rId50"/>
    <p:sldLayoutId id="2147483967" r:id="rId51"/>
    <p:sldLayoutId id="2147483968" r:id="rId52"/>
    <p:sldLayoutId id="2147483969" r:id="rId53"/>
    <p:sldLayoutId id="2147483970" r:id="rId54"/>
    <p:sldLayoutId id="2147483971" r:id="rId55"/>
    <p:sldLayoutId id="2147483972" r:id="rId56"/>
    <p:sldLayoutId id="2147483973" r:id="rId57"/>
  </p:sldLayoutIdLst>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pos="1273">
          <p15:clr>
            <a:srgbClr val="F26B43"/>
          </p15:clr>
        </p15:guide>
        <p15:guide id="4" pos="1452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jpeg"/><Relationship Id="rId1" Type="http://schemas.openxmlformats.org/officeDocument/2006/relationships/slideLayout" Target="../slideLayouts/slideLayout6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96.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NUL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1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NULL"/><Relationship Id="rId1" Type="http://schemas.openxmlformats.org/officeDocument/2006/relationships/slideLayout" Target="../slideLayouts/slideLayout16.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NUL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17.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17.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117.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4.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7BB996-A96D-430B-94A6-7677E71C5A55}"/>
              </a:ext>
            </a:extLst>
          </p:cNvPr>
          <p:cNvSpPr/>
          <p:nvPr/>
        </p:nvSpPr>
        <p:spPr>
          <a:xfrm>
            <a:off x="6871854" y="446"/>
            <a:ext cx="4260244" cy="6857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en-US" sz="900">
              <a:solidFill>
                <a:srgbClr val="FFFFFF"/>
              </a:solidFill>
              <a:latin typeface="Calibri"/>
            </a:endParaRPr>
          </a:p>
        </p:txBody>
      </p:sp>
      <p:sp>
        <p:nvSpPr>
          <p:cNvPr id="6" name="TextBox 5">
            <a:extLst>
              <a:ext uri="{FF2B5EF4-FFF2-40B4-BE49-F238E27FC236}">
                <a16:creationId xmlns:a16="http://schemas.microsoft.com/office/drawing/2014/main" id="{4246F938-E853-43D6-A705-978E0663057F}"/>
              </a:ext>
            </a:extLst>
          </p:cNvPr>
          <p:cNvSpPr txBox="1"/>
          <p:nvPr/>
        </p:nvSpPr>
        <p:spPr>
          <a:xfrm>
            <a:off x="7187372" y="1819028"/>
            <a:ext cx="3443240" cy="1938479"/>
          </a:xfrm>
          <a:prstGeom prst="rect">
            <a:avLst/>
          </a:prstGeom>
          <a:noFill/>
        </p:spPr>
        <p:txBody>
          <a:bodyPr wrap="square" rtlCol="0">
            <a:spAutoFit/>
          </a:bodyPr>
          <a:lstStyle/>
          <a:p>
            <a:pPr defTabSz="228554"/>
            <a:r>
              <a:rPr lang="el-GR" sz="2999" dirty="0">
                <a:solidFill>
                  <a:srgbClr val="0D1220"/>
                </a:solidFill>
                <a:latin typeface="Century Gothic"/>
              </a:rPr>
              <a:t>Παρουσίαση κοινοβουλευτικού &amp; πολιτικού έργου </a:t>
            </a:r>
            <a:endParaRPr lang="en-US" sz="2999" dirty="0">
              <a:solidFill>
                <a:srgbClr val="0D1220"/>
              </a:solidFill>
              <a:latin typeface="Century Gothic"/>
            </a:endParaRPr>
          </a:p>
        </p:txBody>
      </p:sp>
      <p:cxnSp>
        <p:nvCxnSpPr>
          <p:cNvPr id="7" name="Straight Connector 6">
            <a:extLst>
              <a:ext uri="{FF2B5EF4-FFF2-40B4-BE49-F238E27FC236}">
                <a16:creationId xmlns:a16="http://schemas.microsoft.com/office/drawing/2014/main" id="{5D19269B-A0BB-4E84-AD9C-BD85D739E434}"/>
              </a:ext>
            </a:extLst>
          </p:cNvPr>
          <p:cNvCxnSpPr/>
          <p:nvPr/>
        </p:nvCxnSpPr>
        <p:spPr>
          <a:xfrm>
            <a:off x="7332194" y="4090931"/>
            <a:ext cx="1595473" cy="0"/>
          </a:xfrm>
          <a:prstGeom prst="line">
            <a:avLst/>
          </a:prstGeom>
          <a:ln w="76200">
            <a:solidFill>
              <a:srgbClr val="FB322D"/>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BFB3688-613A-491C-B67D-9F49993F988B}"/>
              </a:ext>
            </a:extLst>
          </p:cNvPr>
          <p:cNvSpPr txBox="1"/>
          <p:nvPr/>
        </p:nvSpPr>
        <p:spPr>
          <a:xfrm>
            <a:off x="7187372" y="4253912"/>
            <a:ext cx="2987467" cy="583493"/>
          </a:xfrm>
          <a:prstGeom prst="rect">
            <a:avLst/>
          </a:prstGeom>
          <a:noFill/>
        </p:spPr>
        <p:txBody>
          <a:bodyPr wrap="square" rtlCol="0">
            <a:spAutoFit/>
          </a:bodyPr>
          <a:lstStyle/>
          <a:p>
            <a:pPr defTabSz="228554">
              <a:lnSpc>
                <a:spcPct val="150000"/>
              </a:lnSpc>
            </a:pPr>
            <a:r>
              <a:rPr lang="el-GR" sz="2400" b="1" dirty="0">
                <a:solidFill>
                  <a:srgbClr val="0D1220"/>
                </a:solidFill>
                <a:latin typeface="Microsoft YaHei Light" panose="020B0502040204020203" pitchFamily="34" charset="-122"/>
                <a:ea typeface="Microsoft YaHei Light" panose="020B0502040204020203" pitchFamily="34" charset="-122"/>
              </a:rPr>
              <a:t>2019 - 2022</a:t>
            </a:r>
            <a:endParaRPr lang="en-US" sz="2400" b="1" dirty="0">
              <a:solidFill>
                <a:srgbClr val="0D1220"/>
              </a:solidFill>
              <a:latin typeface="Microsoft YaHei Light" panose="020B0502040204020203" pitchFamily="34" charset="-122"/>
              <a:ea typeface="Microsoft YaHei Light" panose="020B0502040204020203" pitchFamily="34" charset="-122"/>
            </a:endParaRPr>
          </a:p>
        </p:txBody>
      </p:sp>
      <p:sp>
        <p:nvSpPr>
          <p:cNvPr id="13" name="Rectangle 12">
            <a:extLst>
              <a:ext uri="{FF2B5EF4-FFF2-40B4-BE49-F238E27FC236}">
                <a16:creationId xmlns:a16="http://schemas.microsoft.com/office/drawing/2014/main" id="{1D69ABF1-786C-48B2-BD0A-8FC3F5C1ACC4}"/>
              </a:ext>
            </a:extLst>
          </p:cNvPr>
          <p:cNvSpPr/>
          <p:nvPr/>
        </p:nvSpPr>
        <p:spPr>
          <a:xfrm>
            <a:off x="11132099" y="446"/>
            <a:ext cx="392445" cy="1714277"/>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228554"/>
            <a:endParaRPr lang="en-US" sz="1000" dirty="0">
              <a:solidFill>
                <a:srgbClr val="FFFFFF"/>
              </a:solidFill>
              <a:latin typeface="Century Gothic"/>
            </a:endParaRPr>
          </a:p>
        </p:txBody>
      </p:sp>
      <p:sp>
        <p:nvSpPr>
          <p:cNvPr id="20" name="Rectangle 19">
            <a:extLst>
              <a:ext uri="{FF2B5EF4-FFF2-40B4-BE49-F238E27FC236}">
                <a16:creationId xmlns:a16="http://schemas.microsoft.com/office/drawing/2014/main" id="{BA849718-9429-4815-9941-A6691EDB4E3C}"/>
              </a:ext>
            </a:extLst>
          </p:cNvPr>
          <p:cNvSpPr/>
          <p:nvPr/>
        </p:nvSpPr>
        <p:spPr>
          <a:xfrm>
            <a:off x="11132099" y="1714723"/>
            <a:ext cx="392445" cy="1714277"/>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228554"/>
            <a:endParaRPr lang="en-US" sz="1000" dirty="0">
              <a:solidFill>
                <a:srgbClr val="FFFFFF"/>
              </a:solidFill>
              <a:latin typeface="Century Gothic"/>
            </a:endParaRPr>
          </a:p>
        </p:txBody>
      </p:sp>
      <p:sp>
        <p:nvSpPr>
          <p:cNvPr id="21" name="Rectangle 20">
            <a:extLst>
              <a:ext uri="{FF2B5EF4-FFF2-40B4-BE49-F238E27FC236}">
                <a16:creationId xmlns:a16="http://schemas.microsoft.com/office/drawing/2014/main" id="{DE8DABBE-38E2-463F-A0B6-07FA7D1C03F0}"/>
              </a:ext>
            </a:extLst>
          </p:cNvPr>
          <p:cNvSpPr/>
          <p:nvPr/>
        </p:nvSpPr>
        <p:spPr>
          <a:xfrm>
            <a:off x="11132099" y="3428999"/>
            <a:ext cx="392445" cy="1714277"/>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228554"/>
            <a:endParaRPr lang="en-US" sz="1000" dirty="0">
              <a:solidFill>
                <a:srgbClr val="FFFFFF"/>
              </a:solidFill>
              <a:latin typeface="Century Gothic"/>
            </a:endParaRPr>
          </a:p>
        </p:txBody>
      </p:sp>
      <p:sp>
        <p:nvSpPr>
          <p:cNvPr id="22" name="Rectangle 21">
            <a:extLst>
              <a:ext uri="{FF2B5EF4-FFF2-40B4-BE49-F238E27FC236}">
                <a16:creationId xmlns:a16="http://schemas.microsoft.com/office/drawing/2014/main" id="{1541D488-E9C8-469D-AFEC-8DAE7AB1AD7B}"/>
              </a:ext>
            </a:extLst>
          </p:cNvPr>
          <p:cNvSpPr/>
          <p:nvPr/>
        </p:nvSpPr>
        <p:spPr>
          <a:xfrm>
            <a:off x="11132099" y="5143276"/>
            <a:ext cx="392445" cy="1714277"/>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228554"/>
            <a:r>
              <a:rPr lang="el-GR" sz="1100" b="1" dirty="0">
                <a:solidFill>
                  <a:srgbClr val="FFFFFF"/>
                </a:solidFill>
                <a:latin typeface="Century Gothic"/>
              </a:rPr>
              <a:t>8-11  ΙΟΥΛΙΟΥ 2022</a:t>
            </a:r>
            <a:endParaRPr lang="en-US" sz="1100" b="1" dirty="0">
              <a:solidFill>
                <a:srgbClr val="FFFFFF"/>
              </a:solidFill>
              <a:latin typeface="Century Gothic"/>
            </a:endParaRPr>
          </a:p>
        </p:txBody>
      </p:sp>
      <p:grpSp>
        <p:nvGrpSpPr>
          <p:cNvPr id="12" name="Group 19">
            <a:extLst>
              <a:ext uri="{FF2B5EF4-FFF2-40B4-BE49-F238E27FC236}">
                <a16:creationId xmlns:a16="http://schemas.microsoft.com/office/drawing/2014/main" id="{81A8CF73-34E2-8E08-DF59-2A905E95278F}"/>
              </a:ext>
            </a:extLst>
          </p:cNvPr>
          <p:cNvGrpSpPr/>
          <p:nvPr/>
        </p:nvGrpSpPr>
        <p:grpSpPr>
          <a:xfrm>
            <a:off x="474709" y="420355"/>
            <a:ext cx="51266" cy="575008"/>
            <a:chOff x="447517" y="840709"/>
            <a:chExt cx="102546" cy="1150016"/>
          </a:xfrm>
          <a:solidFill>
            <a:srgbClr val="F1131E"/>
          </a:solidFill>
        </p:grpSpPr>
        <p:sp>
          <p:nvSpPr>
            <p:cNvPr id="14" name="Oval 28">
              <a:extLst>
                <a:ext uri="{FF2B5EF4-FFF2-40B4-BE49-F238E27FC236}">
                  <a16:creationId xmlns:a16="http://schemas.microsoft.com/office/drawing/2014/main" id="{775A2F1C-E719-9822-B374-030538B5B0FF}"/>
                </a:ext>
              </a:extLst>
            </p:cNvPr>
            <p:cNvSpPr/>
            <p:nvPr/>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15" name="Oval 21">
              <a:extLst>
                <a:ext uri="{FF2B5EF4-FFF2-40B4-BE49-F238E27FC236}">
                  <a16:creationId xmlns:a16="http://schemas.microsoft.com/office/drawing/2014/main" id="{CC21D4DC-D551-BD93-E0B8-7F7D55076B97}"/>
                </a:ext>
              </a:extLst>
            </p:cNvPr>
            <p:cNvSpPr/>
            <p:nvPr/>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16" name="Oval 22">
              <a:extLst>
                <a:ext uri="{FF2B5EF4-FFF2-40B4-BE49-F238E27FC236}">
                  <a16:creationId xmlns:a16="http://schemas.microsoft.com/office/drawing/2014/main" id="{DCB10BC8-BFAA-E27F-BCB0-1C744E3CEB25}"/>
                </a:ext>
              </a:extLst>
            </p:cNvPr>
            <p:cNvSpPr/>
            <p:nvPr/>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17" name="Oval 23">
              <a:extLst>
                <a:ext uri="{FF2B5EF4-FFF2-40B4-BE49-F238E27FC236}">
                  <a16:creationId xmlns:a16="http://schemas.microsoft.com/office/drawing/2014/main" id="{48184C3C-40EE-45BB-46A8-D57AACC762F9}"/>
                </a:ext>
              </a:extLst>
            </p:cNvPr>
            <p:cNvSpPr/>
            <p:nvPr/>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pic>
        <p:nvPicPr>
          <p:cNvPr id="18" name="Picture 2" descr="ΣΥΡΙΖΑ Συνασπισμός Ριζοσπαστικής Αριστεράς">
            <a:extLst>
              <a:ext uri="{FF2B5EF4-FFF2-40B4-BE49-F238E27FC236}">
                <a16:creationId xmlns:a16="http://schemas.microsoft.com/office/drawing/2014/main" id="{F3AF80A1-9E39-CAB8-92AB-E55F0DC559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2645" y="240709"/>
            <a:ext cx="2910621" cy="67614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49A162A9-B0FA-4B15-4D72-02B77196C13C}"/>
              </a:ext>
            </a:extLst>
          </p:cNvPr>
          <p:cNvSpPr txBox="1"/>
          <p:nvPr/>
        </p:nvSpPr>
        <p:spPr>
          <a:xfrm>
            <a:off x="7187372" y="1073795"/>
            <a:ext cx="4085874" cy="553998"/>
          </a:xfrm>
          <a:prstGeom prst="rect">
            <a:avLst/>
          </a:prstGeom>
          <a:solidFill>
            <a:srgbClr val="F1131E"/>
          </a:solidFill>
        </p:spPr>
        <p:txBody>
          <a:bodyPr wrap="square" rtlCol="0">
            <a:spAutoFit/>
          </a:bodyPr>
          <a:lstStyle/>
          <a:p>
            <a:r>
              <a:rPr lang="el-GR" sz="1400" b="1" dirty="0">
                <a:solidFill>
                  <a:schemeClr val="bg1"/>
                </a:solidFill>
                <a:latin typeface="Microsoft YaHei Light" panose="020B0502040204020203" pitchFamily="34" charset="-122"/>
                <a:ea typeface="Microsoft YaHei Light" panose="020B0502040204020203" pitchFamily="34" charset="-122"/>
              </a:rPr>
              <a:t>ΒΟΥΛΕΥΤΗΣ ΚΥΚΛΑΔΩΝ </a:t>
            </a:r>
          </a:p>
          <a:p>
            <a:r>
              <a:rPr lang="el-GR" sz="1600" b="1" dirty="0">
                <a:solidFill>
                  <a:schemeClr val="bg1"/>
                </a:solidFill>
                <a:latin typeface="Microsoft YaHei Light" panose="020B0502040204020203" pitchFamily="34" charset="-122"/>
                <a:ea typeface="Microsoft YaHei Light" panose="020B0502040204020203" pitchFamily="34" charset="-122"/>
              </a:rPr>
              <a:t>Νίκος </a:t>
            </a:r>
            <a:r>
              <a:rPr lang="el-GR" sz="1600" b="1" dirty="0" err="1">
                <a:solidFill>
                  <a:schemeClr val="bg1"/>
                </a:solidFill>
                <a:latin typeface="Microsoft YaHei Light" panose="020B0502040204020203" pitchFamily="34" charset="-122"/>
                <a:ea typeface="Microsoft YaHei Light" panose="020B0502040204020203" pitchFamily="34" charset="-122"/>
              </a:rPr>
              <a:t>Συρμαλένιος</a:t>
            </a:r>
            <a:r>
              <a:rPr lang="el-GR" sz="1600" b="1" dirty="0">
                <a:solidFill>
                  <a:schemeClr val="bg1"/>
                </a:solidFill>
                <a:latin typeface="Microsoft YaHei Light" panose="020B0502040204020203" pitchFamily="34" charset="-122"/>
                <a:ea typeface="Microsoft YaHei Light" panose="020B0502040204020203" pitchFamily="34" charset="-122"/>
              </a:rPr>
              <a:t> </a:t>
            </a:r>
          </a:p>
        </p:txBody>
      </p:sp>
      <p:pic>
        <p:nvPicPr>
          <p:cNvPr id="25" name="Picture 9" descr="Ο Ν. Συρμαλένιος μιλά για το θέμα των τηλεοπτικών αδειών (audio)"/>
          <p:cNvPicPr>
            <a:picLocks noChangeAspect="1" noChangeArrowheads="1"/>
          </p:cNvPicPr>
          <p:nvPr/>
        </p:nvPicPr>
        <p:blipFill>
          <a:blip r:embed="rId3" cstate="print"/>
          <a:srcRect/>
          <a:stretch>
            <a:fillRect/>
          </a:stretch>
        </p:blipFill>
        <p:spPr bwMode="auto">
          <a:xfrm>
            <a:off x="237962" y="1218090"/>
            <a:ext cx="6633891" cy="4534676"/>
          </a:xfrm>
          <a:prstGeom prst="rect">
            <a:avLst/>
          </a:prstGeom>
          <a:noFill/>
          <a:ln w="9525">
            <a:noFill/>
            <a:miter lim="800000"/>
            <a:headEnd/>
            <a:tailEnd/>
          </a:ln>
        </p:spPr>
      </p:pic>
      <p:pic>
        <p:nvPicPr>
          <p:cNvPr id="23" name="Picture 9" descr="Ο Ν. Συρμαλένιος μιλά για το θέμα των τηλεοπτικών αδειών (audio)"/>
          <p:cNvPicPr>
            <a:picLocks noChangeAspect="1" noChangeArrowheads="1"/>
          </p:cNvPicPr>
          <p:nvPr/>
        </p:nvPicPr>
        <p:blipFill>
          <a:blip r:embed="rId4" cstate="print"/>
          <a:srcRect/>
          <a:stretch>
            <a:fillRect/>
          </a:stretch>
        </p:blipFill>
        <p:spPr bwMode="auto">
          <a:xfrm>
            <a:off x="167412" y="1218090"/>
            <a:ext cx="6856841" cy="4687076"/>
          </a:xfrm>
          <a:prstGeom prst="rect">
            <a:avLst/>
          </a:prstGeom>
          <a:noFill/>
          <a:ln w="9525">
            <a:noFill/>
            <a:miter lim="800000"/>
            <a:headEnd/>
            <a:tailEnd/>
          </a:ln>
        </p:spPr>
      </p:pic>
    </p:spTree>
    <p:extLst>
      <p:ext uri="{BB962C8B-B14F-4D97-AF65-F5344CB8AC3E}">
        <p14:creationId xmlns:p14="http://schemas.microsoft.com/office/powerpoint/2010/main" val="2875899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31709C-20C4-4F53-9B68-03872BFE38D1}"/>
              </a:ext>
            </a:extLst>
          </p:cNvPr>
          <p:cNvSpPr/>
          <p:nvPr/>
        </p:nvSpPr>
        <p:spPr>
          <a:xfrm>
            <a:off x="980106" y="893"/>
            <a:ext cx="10514231" cy="6857107"/>
          </a:xfrm>
          <a:prstGeom prst="rect">
            <a:avLst/>
          </a:prstGeom>
          <a:gradFill flip="none" rotWithShape="1">
            <a:gsLst>
              <a:gs pos="0">
                <a:srgbClr val="F1131E">
                  <a:shade val="30000"/>
                  <a:satMod val="115000"/>
                </a:srgbClr>
              </a:gs>
              <a:gs pos="50000">
                <a:srgbClr val="F1131E">
                  <a:shade val="67500"/>
                  <a:satMod val="115000"/>
                </a:srgbClr>
              </a:gs>
              <a:gs pos="100000">
                <a:srgbClr val="F1131E">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j-lt"/>
            </a:endParaRPr>
          </a:p>
        </p:txBody>
      </p:sp>
      <p:sp>
        <p:nvSpPr>
          <p:cNvPr id="6" name="TextBox 5">
            <a:extLst>
              <a:ext uri="{FF2B5EF4-FFF2-40B4-BE49-F238E27FC236}">
                <a16:creationId xmlns:a16="http://schemas.microsoft.com/office/drawing/2014/main" id="{14DA8C61-40E8-4E17-991B-4D2FEA7D9AB3}"/>
              </a:ext>
            </a:extLst>
          </p:cNvPr>
          <p:cNvSpPr txBox="1"/>
          <p:nvPr/>
        </p:nvSpPr>
        <p:spPr>
          <a:xfrm>
            <a:off x="9588899" y="791848"/>
            <a:ext cx="1736598" cy="2031325"/>
          </a:xfrm>
          <a:prstGeom prst="rect">
            <a:avLst/>
          </a:prstGeom>
          <a:noFill/>
        </p:spPr>
        <p:txBody>
          <a:bodyPr wrap="square" rtlCol="0">
            <a:spAutoFit/>
          </a:bodyPr>
          <a:lstStyle/>
          <a:p>
            <a:r>
              <a:rPr lang="el-GR" b="1" dirty="0">
                <a:solidFill>
                  <a:schemeClr val="bg1"/>
                </a:solidFill>
                <a:latin typeface="+mj-lt"/>
                <a:ea typeface="Microsoft YaHei Light" panose="020B0502040204020203" pitchFamily="34" charset="-122"/>
              </a:rPr>
              <a:t>Για την  Ανάπτυξη Οικονομία</a:t>
            </a:r>
          </a:p>
          <a:p>
            <a:r>
              <a:rPr lang="el-GR" b="1" dirty="0">
                <a:solidFill>
                  <a:schemeClr val="bg1"/>
                </a:solidFill>
                <a:latin typeface="+mj-lt"/>
                <a:ea typeface="Microsoft YaHei Light" panose="020B0502040204020203" pitchFamily="34" charset="-122"/>
              </a:rPr>
              <a:t>Υποδομές  Μεταφορές</a:t>
            </a:r>
          </a:p>
          <a:p>
            <a:r>
              <a:rPr lang="el-GR" b="1" dirty="0">
                <a:solidFill>
                  <a:schemeClr val="bg1"/>
                </a:solidFill>
                <a:latin typeface="+mj-lt"/>
                <a:ea typeface="Microsoft YaHei Light" panose="020B0502040204020203" pitchFamily="34" charset="-122"/>
              </a:rPr>
              <a:t>Τουρισμό  Ενέργεια </a:t>
            </a:r>
            <a:endParaRPr lang="en-US" sz="2800" b="1" dirty="0">
              <a:solidFill>
                <a:schemeClr val="bg1"/>
              </a:solidFill>
              <a:latin typeface="+mj-lt"/>
              <a:ea typeface="Microsoft YaHei Light" panose="020B0502040204020203" pitchFamily="34" charset="-122"/>
            </a:endParaRPr>
          </a:p>
        </p:txBody>
      </p:sp>
      <p:pic>
        <p:nvPicPr>
          <p:cNvPr id="5" name="Picture 4">
            <a:extLst>
              <a:ext uri="{FF2B5EF4-FFF2-40B4-BE49-F238E27FC236}">
                <a16:creationId xmlns:a16="http://schemas.microsoft.com/office/drawing/2014/main" id="{555EE0CA-EDA4-4364-BE84-769EBF98B5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349186" y="2532915"/>
            <a:ext cx="7140295" cy="1509875"/>
          </a:xfrm>
          <a:prstGeom prst="rect">
            <a:avLst/>
          </a:prstGeom>
        </p:spPr>
      </p:pic>
      <p:sp>
        <p:nvSpPr>
          <p:cNvPr id="2" name="TextBox 1">
            <a:extLst>
              <a:ext uri="{FF2B5EF4-FFF2-40B4-BE49-F238E27FC236}">
                <a16:creationId xmlns:a16="http://schemas.microsoft.com/office/drawing/2014/main" id="{BAAD4A35-80CD-4F51-BDBF-FCA5A935CBA7}"/>
              </a:ext>
            </a:extLst>
          </p:cNvPr>
          <p:cNvSpPr txBox="1"/>
          <p:nvPr/>
        </p:nvSpPr>
        <p:spPr>
          <a:xfrm>
            <a:off x="9588899" y="3091507"/>
            <a:ext cx="1816244" cy="1815882"/>
          </a:xfrm>
          <a:prstGeom prst="rect">
            <a:avLst/>
          </a:prstGeom>
          <a:noFill/>
        </p:spPr>
        <p:txBody>
          <a:bodyPr wrap="square" rtlCol="0">
            <a:spAutoFit/>
          </a:bodyPr>
          <a:lstStyle/>
          <a:p>
            <a:endParaRPr lang="el-GR" sz="1400" dirty="0">
              <a:solidFill>
                <a:schemeClr val="bg1"/>
              </a:solidFill>
              <a:latin typeface="Microsoft YaHei Light" panose="020B0502040204020203" pitchFamily="34" charset="-122"/>
              <a:ea typeface="Microsoft YaHei Light" panose="020B0502040204020203" pitchFamily="34" charset="-122"/>
            </a:endParaRPr>
          </a:p>
          <a:p>
            <a:r>
              <a:rPr lang="el-GR" sz="1400" dirty="0">
                <a:solidFill>
                  <a:schemeClr val="bg1"/>
                </a:solidFill>
                <a:latin typeface="Microsoft YaHei Light" panose="020B0502040204020203" pitchFamily="34" charset="-122"/>
                <a:ea typeface="Microsoft YaHei Light" panose="020B0502040204020203" pitchFamily="34" charset="-122"/>
              </a:rPr>
              <a:t>Αναδείξαμε ως κοινοβουλευτική ομάδα τα προβλήματα με ερωτήσεις και παρεμβάσεις στη Βουλή</a:t>
            </a:r>
          </a:p>
        </p:txBody>
      </p:sp>
      <p:sp>
        <p:nvSpPr>
          <p:cNvPr id="8" name="Freeform: Shape 7">
            <a:extLst>
              <a:ext uri="{FF2B5EF4-FFF2-40B4-BE49-F238E27FC236}">
                <a16:creationId xmlns:a16="http://schemas.microsoft.com/office/drawing/2014/main" id="{0CCD715D-9709-494C-BAD1-02752AF0B10C}"/>
              </a:ext>
            </a:extLst>
          </p:cNvPr>
          <p:cNvSpPr/>
          <p:nvPr/>
        </p:nvSpPr>
        <p:spPr>
          <a:xfrm>
            <a:off x="3032115" y="1023827"/>
            <a:ext cx="5296221"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r>
              <a:rPr lang="el-GR" sz="1200" dirty="0">
                <a:latin typeface="+mj-lt"/>
              </a:rPr>
              <a:t>Για το σχέδιο συρρίκνωσης του δικτύου καταστημάτων των τραπεζών</a:t>
            </a:r>
          </a:p>
        </p:txBody>
      </p:sp>
      <p:sp>
        <p:nvSpPr>
          <p:cNvPr id="9" name="Freeform: Shape 8">
            <a:extLst>
              <a:ext uri="{FF2B5EF4-FFF2-40B4-BE49-F238E27FC236}">
                <a16:creationId xmlns:a16="http://schemas.microsoft.com/office/drawing/2014/main" id="{4F80A1B1-B18F-4F81-895B-3EB8CC86D3EA}"/>
              </a:ext>
            </a:extLst>
          </p:cNvPr>
          <p:cNvSpPr/>
          <p:nvPr/>
        </p:nvSpPr>
        <p:spPr>
          <a:xfrm>
            <a:off x="2463281" y="1173123"/>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1</a:t>
            </a:r>
          </a:p>
        </p:txBody>
      </p:sp>
      <p:sp>
        <p:nvSpPr>
          <p:cNvPr id="10" name="Freeform: Shape 9">
            <a:extLst>
              <a:ext uri="{FF2B5EF4-FFF2-40B4-BE49-F238E27FC236}">
                <a16:creationId xmlns:a16="http://schemas.microsoft.com/office/drawing/2014/main" id="{05193FE2-11BA-4739-AF71-63E8675DEEC2}"/>
              </a:ext>
            </a:extLst>
          </p:cNvPr>
          <p:cNvSpPr/>
          <p:nvPr/>
        </p:nvSpPr>
        <p:spPr>
          <a:xfrm>
            <a:off x="2880662" y="2171084"/>
            <a:ext cx="5296221"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defRPr/>
            </a:pPr>
            <a:r>
              <a:rPr lang="el-GR" sz="1200" dirty="0">
                <a:latin typeface="+mj-lt"/>
              </a:rPr>
              <a:t>Για τον ανασχεδιασμό της πολιτικής  για το κλείσιμο των καταστημάτων ΕΛΤΑ στα νησιά</a:t>
            </a:r>
          </a:p>
        </p:txBody>
      </p:sp>
      <p:sp>
        <p:nvSpPr>
          <p:cNvPr id="11" name="Freeform: Shape 10">
            <a:extLst>
              <a:ext uri="{FF2B5EF4-FFF2-40B4-BE49-F238E27FC236}">
                <a16:creationId xmlns:a16="http://schemas.microsoft.com/office/drawing/2014/main" id="{87C20E42-527A-402A-8090-8A4B09853EB4}"/>
              </a:ext>
            </a:extLst>
          </p:cNvPr>
          <p:cNvSpPr/>
          <p:nvPr/>
        </p:nvSpPr>
        <p:spPr>
          <a:xfrm>
            <a:off x="2463281" y="2178392"/>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2</a:t>
            </a:r>
          </a:p>
        </p:txBody>
      </p:sp>
      <p:sp>
        <p:nvSpPr>
          <p:cNvPr id="12" name="Freeform: Shape 11">
            <a:extLst>
              <a:ext uri="{FF2B5EF4-FFF2-40B4-BE49-F238E27FC236}">
                <a16:creationId xmlns:a16="http://schemas.microsoft.com/office/drawing/2014/main" id="{8830B5B0-415B-4188-9F4F-5717DF30CD93}"/>
              </a:ext>
            </a:extLst>
          </p:cNvPr>
          <p:cNvSpPr/>
          <p:nvPr/>
        </p:nvSpPr>
        <p:spPr>
          <a:xfrm>
            <a:off x="3032115" y="3074672"/>
            <a:ext cx="5296221" cy="773466"/>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defRPr/>
            </a:pPr>
            <a:r>
              <a:rPr lang="el-GR" sz="1200" dirty="0">
                <a:latin typeface="+mj-lt"/>
              </a:rPr>
              <a:t>Για τις μεγάλες καθυστερήσεις στην διεκπεραίωση εκκρεμών συντάξεων </a:t>
            </a:r>
            <a:r>
              <a:rPr lang="el-GR" sz="1200">
                <a:latin typeface="+mj-lt"/>
              </a:rPr>
              <a:t>του e-ΕΦΚΑ. και την ένταξη των ληξιπρόθεσμων ασφαλιστικών εισφορών σε 36 – 72 δόσεις</a:t>
            </a:r>
            <a:endParaRPr lang="el-GR" sz="1200" dirty="0">
              <a:latin typeface="+mj-lt"/>
            </a:endParaRPr>
          </a:p>
        </p:txBody>
      </p:sp>
      <p:sp>
        <p:nvSpPr>
          <p:cNvPr id="13" name="Freeform: Shape 12">
            <a:extLst>
              <a:ext uri="{FF2B5EF4-FFF2-40B4-BE49-F238E27FC236}">
                <a16:creationId xmlns:a16="http://schemas.microsoft.com/office/drawing/2014/main" id="{FA26E57E-C3C1-484A-BD7B-66D182C4EB90}"/>
              </a:ext>
            </a:extLst>
          </p:cNvPr>
          <p:cNvSpPr/>
          <p:nvPr/>
        </p:nvSpPr>
        <p:spPr>
          <a:xfrm>
            <a:off x="2463281" y="3163997"/>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3</a:t>
            </a:r>
          </a:p>
        </p:txBody>
      </p:sp>
      <p:sp>
        <p:nvSpPr>
          <p:cNvPr id="14" name="Freeform: Shape 13">
            <a:extLst>
              <a:ext uri="{FF2B5EF4-FFF2-40B4-BE49-F238E27FC236}">
                <a16:creationId xmlns:a16="http://schemas.microsoft.com/office/drawing/2014/main" id="{9A705B7A-AEC6-45C6-BB4E-D035F507C030}"/>
              </a:ext>
            </a:extLst>
          </p:cNvPr>
          <p:cNvSpPr/>
          <p:nvPr/>
        </p:nvSpPr>
        <p:spPr>
          <a:xfrm>
            <a:off x="2904992" y="4008569"/>
            <a:ext cx="5296221"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defRPr/>
            </a:pPr>
            <a:r>
              <a:rPr lang="el-GR" sz="1200">
                <a:latin typeface="+mj-lt"/>
              </a:rPr>
              <a:t>Για τις άδικες αναδρομικές φορολογικές επιβαρύνσεις σε φορολογούμενους με αναπηρία και σε συνταξιούχους</a:t>
            </a:r>
            <a:endParaRPr lang="el-GR" sz="1200" dirty="0">
              <a:latin typeface="+mj-lt"/>
            </a:endParaRPr>
          </a:p>
        </p:txBody>
      </p:sp>
      <p:sp>
        <p:nvSpPr>
          <p:cNvPr id="15" name="Freeform: Shape 14">
            <a:extLst>
              <a:ext uri="{FF2B5EF4-FFF2-40B4-BE49-F238E27FC236}">
                <a16:creationId xmlns:a16="http://schemas.microsoft.com/office/drawing/2014/main" id="{E7B90273-812A-4D00-976E-FEAF4F27BE7C}"/>
              </a:ext>
            </a:extLst>
          </p:cNvPr>
          <p:cNvSpPr/>
          <p:nvPr/>
        </p:nvSpPr>
        <p:spPr>
          <a:xfrm>
            <a:off x="2463281" y="4167771"/>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4</a:t>
            </a:r>
          </a:p>
        </p:txBody>
      </p:sp>
      <p:sp>
        <p:nvSpPr>
          <p:cNvPr id="16" name="Freeform: Shape 15">
            <a:extLst>
              <a:ext uri="{FF2B5EF4-FFF2-40B4-BE49-F238E27FC236}">
                <a16:creationId xmlns:a16="http://schemas.microsoft.com/office/drawing/2014/main" id="{72BED03F-8CD5-413C-A20B-1D62E85A8A82}"/>
              </a:ext>
            </a:extLst>
          </p:cNvPr>
          <p:cNvSpPr/>
          <p:nvPr/>
        </p:nvSpPr>
        <p:spPr>
          <a:xfrm>
            <a:off x="3032115" y="4942831"/>
            <a:ext cx="5296221"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r>
              <a:rPr lang="el-GR" sz="1200" dirty="0">
                <a:latin typeface="+mj-lt"/>
              </a:rPr>
              <a:t> Για τις υπέρογκες αυξήσεις στα τιμολόγια της ΔΕΗ, αγαθά, πετρέλαιο </a:t>
            </a:r>
          </a:p>
        </p:txBody>
      </p:sp>
      <p:sp>
        <p:nvSpPr>
          <p:cNvPr id="17" name="Freeform: Shape 16">
            <a:extLst>
              <a:ext uri="{FF2B5EF4-FFF2-40B4-BE49-F238E27FC236}">
                <a16:creationId xmlns:a16="http://schemas.microsoft.com/office/drawing/2014/main" id="{4B26A873-3529-4CBF-8164-515D33755BA0}"/>
              </a:ext>
            </a:extLst>
          </p:cNvPr>
          <p:cNvSpPr/>
          <p:nvPr/>
        </p:nvSpPr>
        <p:spPr>
          <a:xfrm>
            <a:off x="2463281" y="5092127"/>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ea typeface="Microsoft YaHei Light" panose="020B0502040204020203" pitchFamily="34" charset="-122"/>
              </a:rPr>
              <a:t>5</a:t>
            </a:r>
          </a:p>
        </p:txBody>
      </p:sp>
      <p:sp>
        <p:nvSpPr>
          <p:cNvPr id="20" name="Rectangle 21">
            <a:extLst>
              <a:ext uri="{FF2B5EF4-FFF2-40B4-BE49-F238E27FC236}">
                <a16:creationId xmlns:a16="http://schemas.microsoft.com/office/drawing/2014/main" id="{D88B3874-E5A3-1A30-1865-DE10EE5D1BF9}"/>
              </a:ext>
            </a:extLst>
          </p:cNvPr>
          <p:cNvSpPr/>
          <p:nvPr/>
        </p:nvSpPr>
        <p:spPr>
          <a:xfrm>
            <a:off x="11637469" y="446"/>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l-GR" sz="1200" b="1" dirty="0">
                <a:solidFill>
                  <a:schemeClr val="bg1"/>
                </a:solidFill>
                <a:latin typeface="Microsoft YaHei Light" panose="020B0502040204020203" pitchFamily="34" charset="-122"/>
                <a:ea typeface="Microsoft YaHei Light" panose="020B0502040204020203" pitchFamily="34" charset="-122"/>
              </a:rPr>
              <a:t>    ΒΟΥΛΕΥΤΗΣ ΚΥΚΛΑΔΩΝ - Νίκος </a:t>
            </a:r>
            <a:r>
              <a:rPr lang="el-GR" sz="1400" b="1" dirty="0" err="1">
                <a:solidFill>
                  <a:schemeClr val="bg1"/>
                </a:solidFill>
                <a:latin typeface="Microsoft YaHei Light" panose="020B0502040204020203" pitchFamily="34" charset="-122"/>
                <a:ea typeface="Microsoft YaHei Light" panose="020B0502040204020203" pitchFamily="34" charset="-122"/>
              </a:rPr>
              <a:t>Συρμαλένιος</a:t>
            </a:r>
            <a:r>
              <a:rPr lang="el-GR" sz="1200" b="1" dirty="0">
                <a:solidFill>
                  <a:schemeClr val="bg1"/>
                </a:solidFill>
                <a:latin typeface="Microsoft YaHei Light" panose="020B0502040204020203" pitchFamily="34" charset="-122"/>
                <a:ea typeface="Microsoft YaHei Light" panose="020B0502040204020203" pitchFamily="34" charset="-122"/>
              </a:rPr>
              <a:t> </a:t>
            </a:r>
          </a:p>
        </p:txBody>
      </p:sp>
      <p:pic>
        <p:nvPicPr>
          <p:cNvPr id="21" name="Picture 2" descr="ΣΥΡΙΖΑ Συνασπισμός Ριζοσπαστικής Αριστεράς">
            <a:extLst>
              <a:ext uri="{FF2B5EF4-FFF2-40B4-BE49-F238E27FC236}">
                <a16:creationId xmlns:a16="http://schemas.microsoft.com/office/drawing/2014/main" id="{CAA141C0-FAEA-85E9-94CA-58920FDA25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8923" y="152025"/>
            <a:ext cx="2037801"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658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49"/>
                                          </p:stCondLst>
                                        </p:cTn>
                                        <p:tgtEl>
                                          <p:spTgt spid="9"/>
                                        </p:tgtEl>
                                        <p:attrNameLst>
                                          <p:attrName>style.visibility</p:attrName>
                                        </p:attrNameLst>
                                      </p:cBhvr>
                                      <p:to>
                                        <p:strVal val="visible"/>
                                      </p:to>
                                    </p:set>
                                  </p:childTnLst>
                                </p:cTn>
                              </p:par>
                              <p:par>
                                <p:cTn id="7" presetID="42" presetClass="entr" presetSubtype="0" fill="hold" grpId="0" nodeType="withEffect">
                                  <p:stCondLst>
                                    <p:cond delay="25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anim calcmode="lin" valueType="num">
                                      <p:cBhvr>
                                        <p:cTn id="10" dur="500" fill="hold"/>
                                        <p:tgtEl>
                                          <p:spTgt spid="8"/>
                                        </p:tgtEl>
                                        <p:attrNameLst>
                                          <p:attrName>ppt_x</p:attrName>
                                        </p:attrNameLst>
                                      </p:cBhvr>
                                      <p:tavLst>
                                        <p:tav tm="0">
                                          <p:val>
                                            <p:strVal val="#ppt_x"/>
                                          </p:val>
                                        </p:tav>
                                        <p:tav tm="100000">
                                          <p:val>
                                            <p:strVal val="#ppt_x"/>
                                          </p:val>
                                        </p:tav>
                                      </p:tavLst>
                                    </p:anim>
                                    <p:anim calcmode="lin" valueType="num">
                                      <p:cBhvr>
                                        <p:cTn id="11" dur="500" fill="hold"/>
                                        <p:tgtEl>
                                          <p:spTgt spid="8"/>
                                        </p:tgtEl>
                                        <p:attrNameLst>
                                          <p:attrName>ppt_y</p:attrName>
                                        </p:attrNameLst>
                                      </p:cBhvr>
                                      <p:tavLst>
                                        <p:tav tm="0">
                                          <p:val>
                                            <p:strVal val="#ppt_y+.1"/>
                                          </p:val>
                                        </p:tav>
                                        <p:tav tm="100000">
                                          <p:val>
                                            <p:strVal val="#ppt_y"/>
                                          </p:val>
                                        </p:tav>
                                      </p:tavLst>
                                    </p:anim>
                                  </p:childTnLst>
                                </p:cTn>
                              </p:par>
                              <p:par>
                                <p:cTn id="12" presetID="1" presetClass="entr" presetSubtype="0" fill="hold" grpId="0" nodeType="withEffect">
                                  <p:stCondLst>
                                    <p:cond delay="500"/>
                                  </p:stCondLst>
                                  <p:childTnLst>
                                    <p:set>
                                      <p:cBhvr>
                                        <p:cTn id="13" dur="1" fill="hold">
                                          <p:stCondLst>
                                            <p:cond delay="249"/>
                                          </p:stCondLst>
                                        </p:cTn>
                                        <p:tgtEl>
                                          <p:spTgt spid="11"/>
                                        </p:tgtEl>
                                        <p:attrNameLst>
                                          <p:attrName>style.visibility</p:attrName>
                                        </p:attrNameLst>
                                      </p:cBhvr>
                                      <p:to>
                                        <p:strVal val="visible"/>
                                      </p:to>
                                    </p:set>
                                  </p:childTnLst>
                                </p:cTn>
                              </p:par>
                              <p:par>
                                <p:cTn id="14" presetID="42" presetClass="entr" presetSubtype="0" fill="hold" grpId="0" nodeType="withEffect">
                                  <p:stCondLst>
                                    <p:cond delay="7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par>
                                <p:cTn id="19" presetID="1" presetClass="entr" presetSubtype="0" fill="hold" grpId="0" nodeType="withEffect">
                                  <p:stCondLst>
                                    <p:cond delay="1000"/>
                                  </p:stCondLst>
                                  <p:childTnLst>
                                    <p:set>
                                      <p:cBhvr>
                                        <p:cTn id="20" dur="1" fill="hold">
                                          <p:stCondLst>
                                            <p:cond delay="249"/>
                                          </p:stCondLst>
                                        </p:cTn>
                                        <p:tgtEl>
                                          <p:spTgt spid="13"/>
                                        </p:tgtEl>
                                        <p:attrNameLst>
                                          <p:attrName>style.visibility</p:attrName>
                                        </p:attrNameLst>
                                      </p:cBhvr>
                                      <p:to>
                                        <p:strVal val="visible"/>
                                      </p:to>
                                    </p:set>
                                  </p:childTnLst>
                                </p:cTn>
                              </p:par>
                              <p:par>
                                <p:cTn id="21" presetID="42" presetClass="entr" presetSubtype="0" fill="hold" grpId="0" nodeType="withEffect">
                                  <p:stCondLst>
                                    <p:cond delay="1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par>
                                <p:cTn id="26" presetID="1" presetClass="entr" presetSubtype="0" fill="hold" grpId="0" nodeType="withEffect">
                                  <p:stCondLst>
                                    <p:cond delay="1750"/>
                                  </p:stCondLst>
                                  <p:childTnLst>
                                    <p:set>
                                      <p:cBhvr>
                                        <p:cTn id="27" dur="1" fill="hold">
                                          <p:stCondLst>
                                            <p:cond delay="249"/>
                                          </p:stCondLst>
                                        </p:cTn>
                                        <p:tgtEl>
                                          <p:spTgt spid="15"/>
                                        </p:tgtEl>
                                        <p:attrNameLst>
                                          <p:attrName>style.visibility</p:attrName>
                                        </p:attrNameLst>
                                      </p:cBhvr>
                                      <p:to>
                                        <p:strVal val="visible"/>
                                      </p:to>
                                    </p:set>
                                  </p:childTnLst>
                                </p:cTn>
                              </p:par>
                              <p:par>
                                <p:cTn id="28" presetID="42" presetClass="entr" presetSubtype="0" fill="hold" grpId="0" nodeType="withEffect">
                                  <p:stCondLst>
                                    <p:cond delay="20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par>
                                <p:cTn id="33" presetID="1" presetClass="entr" presetSubtype="0" fill="hold" grpId="0" nodeType="withEffect">
                                  <p:stCondLst>
                                    <p:cond delay="2250"/>
                                  </p:stCondLst>
                                  <p:childTnLst>
                                    <p:set>
                                      <p:cBhvr>
                                        <p:cTn id="34" dur="1" fill="hold">
                                          <p:stCondLst>
                                            <p:cond delay="249"/>
                                          </p:stCondLst>
                                        </p:cTn>
                                        <p:tgtEl>
                                          <p:spTgt spid="17"/>
                                        </p:tgtEl>
                                        <p:attrNameLst>
                                          <p:attrName>style.visibility</p:attrName>
                                        </p:attrNameLst>
                                      </p:cBhvr>
                                      <p:to>
                                        <p:strVal val="visible"/>
                                      </p:to>
                                    </p:set>
                                  </p:childTnLst>
                                </p:cTn>
                              </p:par>
                              <p:par>
                                <p:cTn id="35" presetID="42" presetClass="entr" presetSubtype="0" fill="hold" grpId="0" nodeType="withEffect">
                                  <p:stCondLst>
                                    <p:cond delay="25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strVal val="#ppt_x"/>
                                          </p:val>
                                        </p:tav>
                                        <p:tav tm="100000">
                                          <p:val>
                                            <p:strVal val="#ppt_x"/>
                                          </p:val>
                                        </p:tav>
                                      </p:tavLst>
                                    </p:anim>
                                    <p:anim calcmode="lin" valueType="num">
                                      <p:cBhvr>
                                        <p:cTn id="39" dur="500" fill="hold"/>
                                        <p:tgtEl>
                                          <p:spTgt spid="16"/>
                                        </p:tgtEl>
                                        <p:attrNameLst>
                                          <p:attrName>ppt_y</p:attrName>
                                        </p:attrNameLst>
                                      </p:cBhvr>
                                      <p:tavLst>
                                        <p:tav tm="0">
                                          <p:val>
                                            <p:strVal val="#ppt_y+.1"/>
                                          </p:val>
                                        </p:tav>
                                        <p:tav tm="100000">
                                          <p:val>
                                            <p:strVal val="#ppt_y"/>
                                          </p:val>
                                        </p:tav>
                                      </p:tavLst>
                                    </p:anim>
                                  </p:childTnLst>
                                </p:cTn>
                              </p:par>
                              <p:par>
                                <p:cTn id="40" presetID="26" presetClass="entr" presetSubtype="0" fill="hold" grpId="0" nodeType="withEffect">
                                  <p:stCondLst>
                                    <p:cond delay="325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80">
                                          <p:stCondLst>
                                            <p:cond delay="0"/>
                                          </p:stCondLst>
                                        </p:cTn>
                                        <p:tgtEl>
                                          <p:spTgt spid="2"/>
                                        </p:tgtEl>
                                      </p:cBhvr>
                                    </p:animEffect>
                                    <p:anim calcmode="lin" valueType="num">
                                      <p:cBhvr>
                                        <p:cTn id="4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8" dur="26">
                                          <p:stCondLst>
                                            <p:cond delay="650"/>
                                          </p:stCondLst>
                                        </p:cTn>
                                        <p:tgtEl>
                                          <p:spTgt spid="2"/>
                                        </p:tgtEl>
                                      </p:cBhvr>
                                      <p:to x="100000" y="60000"/>
                                    </p:animScale>
                                    <p:animScale>
                                      <p:cBhvr>
                                        <p:cTn id="49" dur="166" decel="50000">
                                          <p:stCondLst>
                                            <p:cond delay="676"/>
                                          </p:stCondLst>
                                        </p:cTn>
                                        <p:tgtEl>
                                          <p:spTgt spid="2"/>
                                        </p:tgtEl>
                                      </p:cBhvr>
                                      <p:to x="100000" y="100000"/>
                                    </p:animScale>
                                    <p:animScale>
                                      <p:cBhvr>
                                        <p:cTn id="50" dur="26">
                                          <p:stCondLst>
                                            <p:cond delay="1312"/>
                                          </p:stCondLst>
                                        </p:cTn>
                                        <p:tgtEl>
                                          <p:spTgt spid="2"/>
                                        </p:tgtEl>
                                      </p:cBhvr>
                                      <p:to x="100000" y="80000"/>
                                    </p:animScale>
                                    <p:animScale>
                                      <p:cBhvr>
                                        <p:cTn id="51" dur="166" decel="50000">
                                          <p:stCondLst>
                                            <p:cond delay="1338"/>
                                          </p:stCondLst>
                                        </p:cTn>
                                        <p:tgtEl>
                                          <p:spTgt spid="2"/>
                                        </p:tgtEl>
                                      </p:cBhvr>
                                      <p:to x="100000" y="100000"/>
                                    </p:animScale>
                                    <p:animScale>
                                      <p:cBhvr>
                                        <p:cTn id="52" dur="26">
                                          <p:stCondLst>
                                            <p:cond delay="1642"/>
                                          </p:stCondLst>
                                        </p:cTn>
                                        <p:tgtEl>
                                          <p:spTgt spid="2"/>
                                        </p:tgtEl>
                                      </p:cBhvr>
                                      <p:to x="100000" y="90000"/>
                                    </p:animScale>
                                    <p:animScale>
                                      <p:cBhvr>
                                        <p:cTn id="53" dur="166" decel="50000">
                                          <p:stCondLst>
                                            <p:cond delay="1668"/>
                                          </p:stCondLst>
                                        </p:cTn>
                                        <p:tgtEl>
                                          <p:spTgt spid="2"/>
                                        </p:tgtEl>
                                      </p:cBhvr>
                                      <p:to x="100000" y="100000"/>
                                    </p:animScale>
                                    <p:animScale>
                                      <p:cBhvr>
                                        <p:cTn id="54" dur="26">
                                          <p:stCondLst>
                                            <p:cond delay="1808"/>
                                          </p:stCondLst>
                                        </p:cTn>
                                        <p:tgtEl>
                                          <p:spTgt spid="2"/>
                                        </p:tgtEl>
                                      </p:cBhvr>
                                      <p:to x="100000" y="95000"/>
                                    </p:animScale>
                                    <p:animScale>
                                      <p:cBhvr>
                                        <p:cTn id="5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31709C-20C4-4F53-9B68-03872BFE38D1}"/>
              </a:ext>
            </a:extLst>
          </p:cNvPr>
          <p:cNvSpPr/>
          <p:nvPr/>
        </p:nvSpPr>
        <p:spPr>
          <a:xfrm>
            <a:off x="720109" y="-264557"/>
            <a:ext cx="10514231" cy="6857107"/>
          </a:xfrm>
          <a:prstGeom prst="rect">
            <a:avLst/>
          </a:prstGeom>
          <a:gradFill flip="none" rotWithShape="1">
            <a:gsLst>
              <a:gs pos="0">
                <a:srgbClr val="F1131E">
                  <a:shade val="30000"/>
                  <a:satMod val="115000"/>
                </a:srgbClr>
              </a:gs>
              <a:gs pos="50000">
                <a:srgbClr val="F1131E">
                  <a:shade val="67500"/>
                  <a:satMod val="115000"/>
                </a:srgbClr>
              </a:gs>
              <a:gs pos="100000">
                <a:srgbClr val="F1131E">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j-lt"/>
            </a:endParaRPr>
          </a:p>
        </p:txBody>
      </p:sp>
      <p:pic>
        <p:nvPicPr>
          <p:cNvPr id="5" name="Picture 4">
            <a:extLst>
              <a:ext uri="{FF2B5EF4-FFF2-40B4-BE49-F238E27FC236}">
                <a16:creationId xmlns:a16="http://schemas.microsoft.com/office/drawing/2014/main" id="{555EE0CA-EDA4-4364-BE84-769EBF98B5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751617" y="2096753"/>
            <a:ext cx="7140295" cy="1509875"/>
          </a:xfrm>
          <a:prstGeom prst="rect">
            <a:avLst/>
          </a:prstGeom>
        </p:spPr>
      </p:pic>
      <p:sp>
        <p:nvSpPr>
          <p:cNvPr id="2" name="TextBox 1">
            <a:extLst>
              <a:ext uri="{FF2B5EF4-FFF2-40B4-BE49-F238E27FC236}">
                <a16:creationId xmlns:a16="http://schemas.microsoft.com/office/drawing/2014/main" id="{BAAD4A35-80CD-4F51-BDBF-FCA5A935CBA7}"/>
              </a:ext>
            </a:extLst>
          </p:cNvPr>
          <p:cNvSpPr txBox="1"/>
          <p:nvPr/>
        </p:nvSpPr>
        <p:spPr>
          <a:xfrm>
            <a:off x="9491979" y="3299572"/>
            <a:ext cx="1646427" cy="1815882"/>
          </a:xfrm>
          <a:prstGeom prst="rect">
            <a:avLst/>
          </a:prstGeom>
          <a:noFill/>
        </p:spPr>
        <p:txBody>
          <a:bodyPr wrap="square" rtlCol="0">
            <a:spAutoFit/>
          </a:bodyPr>
          <a:lstStyle/>
          <a:p>
            <a:endParaRPr lang="el-GR" sz="1400" dirty="0">
              <a:solidFill>
                <a:schemeClr val="bg1"/>
              </a:solidFill>
              <a:latin typeface="Microsoft YaHei Light" panose="020B0502040204020203" pitchFamily="34" charset="-122"/>
              <a:ea typeface="Microsoft YaHei Light" panose="020B0502040204020203" pitchFamily="34" charset="-122"/>
            </a:endParaRPr>
          </a:p>
          <a:p>
            <a:r>
              <a:rPr lang="el-GR" sz="1400" dirty="0">
                <a:solidFill>
                  <a:schemeClr val="bg1"/>
                </a:solidFill>
                <a:latin typeface="Microsoft YaHei Light" panose="020B0502040204020203" pitchFamily="34" charset="-122"/>
                <a:ea typeface="Microsoft YaHei Light" panose="020B0502040204020203" pitchFamily="34" charset="-122"/>
              </a:rPr>
              <a:t>Αναδείξαμε ως κοινοβουλευτική ομάδα τα προβλήματα με ερωτήσεις και παρεμβάσεις στη Βουλή</a:t>
            </a:r>
          </a:p>
        </p:txBody>
      </p:sp>
      <p:sp>
        <p:nvSpPr>
          <p:cNvPr id="8" name="Freeform: Shape 7">
            <a:extLst>
              <a:ext uri="{FF2B5EF4-FFF2-40B4-BE49-F238E27FC236}">
                <a16:creationId xmlns:a16="http://schemas.microsoft.com/office/drawing/2014/main" id="{0CCD715D-9709-494C-BAD1-02752AF0B10C}"/>
              </a:ext>
            </a:extLst>
          </p:cNvPr>
          <p:cNvSpPr/>
          <p:nvPr/>
        </p:nvSpPr>
        <p:spPr>
          <a:xfrm>
            <a:off x="3032115" y="1023827"/>
            <a:ext cx="5294376"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t" anchorCtr="0">
            <a:noAutofit/>
          </a:bodyPr>
          <a:lstStyle/>
          <a:p>
            <a:pPr algn="ctr">
              <a:defRPr/>
            </a:pPr>
            <a:r>
              <a:rPr lang="el-GR" sz="1200" dirty="0">
                <a:latin typeface="+mj-lt"/>
                <a:ea typeface="Times New Roman" pitchFamily="18" charset="0"/>
                <a:cs typeface="Calibri" pitchFamily="34" charset="0"/>
              </a:rPr>
              <a:t>Για τα αναγκαία η λήψη μέτρων στήριξης των εργαζόμενων και των επιχειρήσεων στον κλάδο του τουρισμού</a:t>
            </a:r>
          </a:p>
        </p:txBody>
      </p:sp>
      <p:sp>
        <p:nvSpPr>
          <p:cNvPr id="9" name="Freeform: Shape 8">
            <a:extLst>
              <a:ext uri="{FF2B5EF4-FFF2-40B4-BE49-F238E27FC236}">
                <a16:creationId xmlns:a16="http://schemas.microsoft.com/office/drawing/2014/main" id="{4F80A1B1-B18F-4F81-895B-3EB8CC86D3EA}"/>
              </a:ext>
            </a:extLst>
          </p:cNvPr>
          <p:cNvSpPr/>
          <p:nvPr/>
        </p:nvSpPr>
        <p:spPr>
          <a:xfrm>
            <a:off x="2463281" y="1173123"/>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1</a:t>
            </a:r>
          </a:p>
        </p:txBody>
      </p:sp>
      <p:sp>
        <p:nvSpPr>
          <p:cNvPr id="10" name="Freeform: Shape 9">
            <a:extLst>
              <a:ext uri="{FF2B5EF4-FFF2-40B4-BE49-F238E27FC236}">
                <a16:creationId xmlns:a16="http://schemas.microsoft.com/office/drawing/2014/main" id="{05193FE2-11BA-4739-AF71-63E8675DEEC2}"/>
              </a:ext>
            </a:extLst>
          </p:cNvPr>
          <p:cNvSpPr/>
          <p:nvPr/>
        </p:nvSpPr>
        <p:spPr>
          <a:xfrm>
            <a:off x="3032115" y="2055222"/>
            <a:ext cx="5296221"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lnSpc>
                <a:spcPct val="70000"/>
              </a:lnSpc>
              <a:defRPr/>
            </a:pPr>
            <a:r>
              <a:rPr lang="el-GR" sz="1200" dirty="0">
                <a:latin typeface="+mj-lt"/>
              </a:rPr>
              <a:t>Για την χρηματοδότηση καταλυμάτων που θα διαμείνουν </a:t>
            </a:r>
            <a:r>
              <a:rPr lang="el-GR" sz="1200" dirty="0" err="1">
                <a:latin typeface="+mj-lt"/>
              </a:rPr>
              <a:t>νοσούντες</a:t>
            </a:r>
            <a:r>
              <a:rPr lang="el-GR" sz="1200" dirty="0">
                <a:latin typeface="+mj-lt"/>
              </a:rPr>
              <a:t> με </a:t>
            </a:r>
            <a:r>
              <a:rPr lang="en-US" sz="1200" dirty="0" err="1">
                <a:latin typeface="+mj-lt"/>
              </a:rPr>
              <a:t>covid</a:t>
            </a:r>
            <a:endParaRPr lang="el-GR" sz="1200" dirty="0">
              <a:latin typeface="+mj-lt"/>
            </a:endParaRPr>
          </a:p>
        </p:txBody>
      </p:sp>
      <p:sp>
        <p:nvSpPr>
          <p:cNvPr id="11" name="Freeform: Shape 10">
            <a:extLst>
              <a:ext uri="{FF2B5EF4-FFF2-40B4-BE49-F238E27FC236}">
                <a16:creationId xmlns:a16="http://schemas.microsoft.com/office/drawing/2014/main" id="{87C20E42-527A-402A-8090-8A4B09853EB4}"/>
              </a:ext>
            </a:extLst>
          </p:cNvPr>
          <p:cNvSpPr/>
          <p:nvPr/>
        </p:nvSpPr>
        <p:spPr>
          <a:xfrm>
            <a:off x="2463281" y="2178392"/>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2</a:t>
            </a:r>
          </a:p>
        </p:txBody>
      </p:sp>
      <p:sp>
        <p:nvSpPr>
          <p:cNvPr id="12" name="Freeform: Shape 11">
            <a:extLst>
              <a:ext uri="{FF2B5EF4-FFF2-40B4-BE49-F238E27FC236}">
                <a16:creationId xmlns:a16="http://schemas.microsoft.com/office/drawing/2014/main" id="{8830B5B0-415B-4188-9F4F-5717DF30CD93}"/>
              </a:ext>
            </a:extLst>
          </p:cNvPr>
          <p:cNvSpPr/>
          <p:nvPr/>
        </p:nvSpPr>
        <p:spPr>
          <a:xfrm>
            <a:off x="3032115" y="3014701"/>
            <a:ext cx="5296221"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a:ln>
            <a:solidFill>
              <a:schemeClr val="tx1">
                <a:alpha val="90000"/>
              </a:scheme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lnSpc>
                <a:spcPct val="70000"/>
              </a:lnSpc>
              <a:defRPr/>
            </a:pPr>
            <a:r>
              <a:rPr lang="el-GR" sz="1200" dirty="0">
                <a:solidFill>
                  <a:schemeClr val="tx1"/>
                </a:solidFill>
                <a:latin typeface="+mj-lt"/>
              </a:rPr>
              <a:t>Για την λήψη μέτρων στήριξης των μικρομεσαίων επιχειρήσεων και των εργαζομένων στον επισιτισμό και τον τουρισμό</a:t>
            </a:r>
          </a:p>
        </p:txBody>
      </p:sp>
      <p:sp>
        <p:nvSpPr>
          <p:cNvPr id="13" name="Freeform: Shape 12">
            <a:extLst>
              <a:ext uri="{FF2B5EF4-FFF2-40B4-BE49-F238E27FC236}">
                <a16:creationId xmlns:a16="http://schemas.microsoft.com/office/drawing/2014/main" id="{FA26E57E-C3C1-484A-BD7B-66D182C4EB90}"/>
              </a:ext>
            </a:extLst>
          </p:cNvPr>
          <p:cNvSpPr/>
          <p:nvPr/>
        </p:nvSpPr>
        <p:spPr>
          <a:xfrm>
            <a:off x="2463281" y="3163997"/>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3</a:t>
            </a:r>
          </a:p>
        </p:txBody>
      </p:sp>
      <p:sp>
        <p:nvSpPr>
          <p:cNvPr id="14" name="Freeform: Shape 13">
            <a:extLst>
              <a:ext uri="{FF2B5EF4-FFF2-40B4-BE49-F238E27FC236}">
                <a16:creationId xmlns:a16="http://schemas.microsoft.com/office/drawing/2014/main" id="{9A705B7A-AEC6-45C6-BB4E-D035F507C030}"/>
              </a:ext>
            </a:extLst>
          </p:cNvPr>
          <p:cNvSpPr/>
          <p:nvPr/>
        </p:nvSpPr>
        <p:spPr>
          <a:xfrm>
            <a:off x="3023951" y="4905056"/>
            <a:ext cx="5294376" cy="903189"/>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r>
              <a:rPr lang="el-GR" sz="1200" dirty="0">
                <a:latin typeface="+mj-lt"/>
                <a:ea typeface="Times New Roman" pitchFamily="18" charset="0"/>
                <a:cs typeface="Calibri" pitchFamily="34" charset="0"/>
              </a:rPr>
              <a:t>Διοργανώσαμε ημερίδα  με το Επιμελητήριο Κυκλάδων για την Βιώσιμη τουριστική Ανάπτυξη με την συμμετοχή της </a:t>
            </a:r>
            <a:r>
              <a:rPr lang="el-GR" sz="1200" dirty="0" err="1">
                <a:latin typeface="+mj-lt"/>
                <a:ea typeface="Times New Roman" pitchFamily="18" charset="0"/>
                <a:cs typeface="Calibri" pitchFamily="34" charset="0"/>
              </a:rPr>
              <a:t>Τομεάρχου</a:t>
            </a:r>
            <a:r>
              <a:rPr lang="el-GR" sz="1200" dirty="0">
                <a:latin typeface="+mj-lt"/>
                <a:ea typeface="Times New Roman" pitchFamily="18" charset="0"/>
                <a:cs typeface="Calibri" pitchFamily="34" charset="0"/>
              </a:rPr>
              <a:t> Τουρισμού Κατερίνας </a:t>
            </a:r>
            <a:r>
              <a:rPr lang="el-GR" sz="1200" dirty="0" err="1">
                <a:latin typeface="+mj-lt"/>
                <a:ea typeface="Times New Roman" pitchFamily="18" charset="0"/>
                <a:cs typeface="Calibri" pitchFamily="34" charset="0"/>
              </a:rPr>
              <a:t>Νοτοπούλου</a:t>
            </a:r>
            <a:r>
              <a:rPr lang="el-GR" sz="1200" dirty="0">
                <a:latin typeface="+mj-lt"/>
                <a:ea typeface="Times New Roman" pitchFamily="18" charset="0"/>
                <a:cs typeface="Calibri" pitchFamily="34" charset="0"/>
              </a:rPr>
              <a:t> και επιστημόνων του Τουρισμού και του Παν. Αιγαίου </a:t>
            </a:r>
            <a:endParaRPr lang="en-GB" sz="1200" dirty="0">
              <a:latin typeface="+mj-lt"/>
            </a:endParaRPr>
          </a:p>
        </p:txBody>
      </p:sp>
      <p:sp>
        <p:nvSpPr>
          <p:cNvPr id="15" name="Freeform: Shape 14">
            <a:extLst>
              <a:ext uri="{FF2B5EF4-FFF2-40B4-BE49-F238E27FC236}">
                <a16:creationId xmlns:a16="http://schemas.microsoft.com/office/drawing/2014/main" id="{E7B90273-812A-4D00-976E-FEAF4F27BE7C}"/>
              </a:ext>
            </a:extLst>
          </p:cNvPr>
          <p:cNvSpPr/>
          <p:nvPr/>
        </p:nvSpPr>
        <p:spPr>
          <a:xfrm>
            <a:off x="2463281" y="4167771"/>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4</a:t>
            </a:r>
          </a:p>
        </p:txBody>
      </p:sp>
      <p:sp>
        <p:nvSpPr>
          <p:cNvPr id="16" name="Freeform: Shape 15">
            <a:extLst>
              <a:ext uri="{FF2B5EF4-FFF2-40B4-BE49-F238E27FC236}">
                <a16:creationId xmlns:a16="http://schemas.microsoft.com/office/drawing/2014/main" id="{72BED03F-8CD5-413C-A20B-1D62E85A8A82}"/>
              </a:ext>
            </a:extLst>
          </p:cNvPr>
          <p:cNvSpPr/>
          <p:nvPr/>
        </p:nvSpPr>
        <p:spPr>
          <a:xfrm>
            <a:off x="3040279" y="4052924"/>
            <a:ext cx="5296221"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r>
              <a:rPr lang="el-GR" sz="1200" dirty="0">
                <a:latin typeface="+mj-lt"/>
                <a:ea typeface="Times New Roman" pitchFamily="18" charset="0"/>
              </a:rPr>
              <a:t>Για τις τραγικές ελλείψεις της ΥΠΑ σε μόνιμο προσωπικό σε πολλά περιφερειακά αεροδρόμια, μεταξύ των οποίων νησιωτικά αεροδρόμια και ιδιαίτερα της Σύρου και της Νάξου</a:t>
            </a:r>
            <a:endParaRPr lang="el-GR" sz="1200" dirty="0">
              <a:latin typeface="+mj-lt"/>
            </a:endParaRPr>
          </a:p>
        </p:txBody>
      </p:sp>
      <p:sp>
        <p:nvSpPr>
          <p:cNvPr id="17" name="Freeform: Shape 16">
            <a:extLst>
              <a:ext uri="{FF2B5EF4-FFF2-40B4-BE49-F238E27FC236}">
                <a16:creationId xmlns:a16="http://schemas.microsoft.com/office/drawing/2014/main" id="{4B26A873-3529-4CBF-8164-515D33755BA0}"/>
              </a:ext>
            </a:extLst>
          </p:cNvPr>
          <p:cNvSpPr/>
          <p:nvPr/>
        </p:nvSpPr>
        <p:spPr>
          <a:xfrm>
            <a:off x="2463281" y="5092127"/>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ea typeface="Microsoft YaHei Light" panose="020B0502040204020203" pitchFamily="34" charset="-122"/>
              </a:rPr>
              <a:t>5</a:t>
            </a:r>
          </a:p>
        </p:txBody>
      </p:sp>
      <p:sp>
        <p:nvSpPr>
          <p:cNvPr id="20" name="Rectangle 21">
            <a:extLst>
              <a:ext uri="{FF2B5EF4-FFF2-40B4-BE49-F238E27FC236}">
                <a16:creationId xmlns:a16="http://schemas.microsoft.com/office/drawing/2014/main" id="{D88B3874-E5A3-1A30-1865-DE10EE5D1BF9}"/>
              </a:ext>
            </a:extLst>
          </p:cNvPr>
          <p:cNvSpPr/>
          <p:nvPr/>
        </p:nvSpPr>
        <p:spPr>
          <a:xfrm>
            <a:off x="11637469" y="446"/>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l-GR" sz="1200" b="1" dirty="0">
                <a:solidFill>
                  <a:schemeClr val="bg1"/>
                </a:solidFill>
                <a:latin typeface="Microsoft YaHei Light" panose="020B0502040204020203" pitchFamily="34" charset="-122"/>
                <a:ea typeface="Microsoft YaHei Light" panose="020B0502040204020203" pitchFamily="34" charset="-122"/>
              </a:rPr>
              <a:t>    ΒΟΥΛΕΥΤΗΣ ΚΥΚΛΑΔΩΝ - Νίκος </a:t>
            </a:r>
            <a:r>
              <a:rPr lang="el-GR" sz="1400" b="1" dirty="0" err="1">
                <a:solidFill>
                  <a:schemeClr val="bg1"/>
                </a:solidFill>
                <a:latin typeface="Microsoft YaHei Light" panose="020B0502040204020203" pitchFamily="34" charset="-122"/>
                <a:ea typeface="Microsoft YaHei Light" panose="020B0502040204020203" pitchFamily="34" charset="-122"/>
              </a:rPr>
              <a:t>Συρμαλένιος</a:t>
            </a:r>
            <a:r>
              <a:rPr lang="el-GR" sz="1200" b="1" dirty="0">
                <a:solidFill>
                  <a:schemeClr val="bg1"/>
                </a:solidFill>
                <a:latin typeface="Microsoft YaHei Light" panose="020B0502040204020203" pitchFamily="34" charset="-122"/>
                <a:ea typeface="Microsoft YaHei Light" panose="020B0502040204020203" pitchFamily="34" charset="-122"/>
              </a:rPr>
              <a:t> </a:t>
            </a:r>
          </a:p>
        </p:txBody>
      </p:sp>
      <p:pic>
        <p:nvPicPr>
          <p:cNvPr id="21" name="Picture 2" descr="ΣΥΡΙΖΑ Συνασπισμός Ριζοσπαστικής Αριστεράς">
            <a:extLst>
              <a:ext uri="{FF2B5EF4-FFF2-40B4-BE49-F238E27FC236}">
                <a16:creationId xmlns:a16="http://schemas.microsoft.com/office/drawing/2014/main" id="{CAA141C0-FAEA-85E9-94CA-58920FDA25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8923" y="152025"/>
            <a:ext cx="2037801" cy="4572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5">
            <a:extLst>
              <a:ext uri="{FF2B5EF4-FFF2-40B4-BE49-F238E27FC236}">
                <a16:creationId xmlns:a16="http://schemas.microsoft.com/office/drawing/2014/main" id="{14DA8C61-40E8-4E17-991B-4D2FEA7D9AB3}"/>
              </a:ext>
            </a:extLst>
          </p:cNvPr>
          <p:cNvSpPr txBox="1"/>
          <p:nvPr/>
        </p:nvSpPr>
        <p:spPr>
          <a:xfrm>
            <a:off x="9497460" y="1040042"/>
            <a:ext cx="1736598" cy="2031325"/>
          </a:xfrm>
          <a:prstGeom prst="rect">
            <a:avLst/>
          </a:prstGeom>
          <a:noFill/>
        </p:spPr>
        <p:txBody>
          <a:bodyPr wrap="square" rtlCol="0">
            <a:spAutoFit/>
          </a:bodyPr>
          <a:lstStyle/>
          <a:p>
            <a:r>
              <a:rPr lang="el-GR" b="1" dirty="0">
                <a:solidFill>
                  <a:schemeClr val="bg1"/>
                </a:solidFill>
                <a:latin typeface="+mj-lt"/>
                <a:ea typeface="Microsoft YaHei Light" panose="020B0502040204020203" pitchFamily="34" charset="-122"/>
              </a:rPr>
              <a:t>Για την  Ανάπτυξη</a:t>
            </a:r>
          </a:p>
          <a:p>
            <a:r>
              <a:rPr lang="el-GR" b="1" dirty="0">
                <a:solidFill>
                  <a:schemeClr val="bg1"/>
                </a:solidFill>
                <a:latin typeface="+mj-lt"/>
                <a:ea typeface="Microsoft YaHei Light" panose="020B0502040204020203" pitchFamily="34" charset="-122"/>
              </a:rPr>
              <a:t>Οικονομία</a:t>
            </a:r>
          </a:p>
          <a:p>
            <a:r>
              <a:rPr lang="el-GR" b="1" dirty="0">
                <a:solidFill>
                  <a:schemeClr val="bg1"/>
                </a:solidFill>
                <a:latin typeface="+mj-lt"/>
                <a:ea typeface="Microsoft YaHei Light" panose="020B0502040204020203" pitchFamily="34" charset="-122"/>
              </a:rPr>
              <a:t>Υποδομές  Μεταφορές</a:t>
            </a:r>
          </a:p>
          <a:p>
            <a:r>
              <a:rPr lang="el-GR" b="1" dirty="0">
                <a:solidFill>
                  <a:schemeClr val="bg1"/>
                </a:solidFill>
                <a:latin typeface="+mj-lt"/>
                <a:ea typeface="Microsoft YaHei Light" panose="020B0502040204020203" pitchFamily="34" charset="-122"/>
              </a:rPr>
              <a:t>Τουρισμό Ενέργεια </a:t>
            </a:r>
            <a:endParaRPr lang="en-US" sz="2800" b="1" dirty="0">
              <a:solidFill>
                <a:schemeClr val="bg1"/>
              </a:solidFill>
              <a:latin typeface="+mj-lt"/>
              <a:ea typeface="Microsoft YaHei Light" panose="020B0502040204020203" pitchFamily="34" charset="-122"/>
            </a:endParaRPr>
          </a:p>
        </p:txBody>
      </p:sp>
    </p:spTree>
    <p:extLst>
      <p:ext uri="{BB962C8B-B14F-4D97-AF65-F5344CB8AC3E}">
        <p14:creationId xmlns:p14="http://schemas.microsoft.com/office/powerpoint/2010/main" val="888658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49"/>
                                          </p:stCondLst>
                                        </p:cTn>
                                        <p:tgtEl>
                                          <p:spTgt spid="9"/>
                                        </p:tgtEl>
                                        <p:attrNameLst>
                                          <p:attrName>style.visibility</p:attrName>
                                        </p:attrNameLst>
                                      </p:cBhvr>
                                      <p:to>
                                        <p:strVal val="visible"/>
                                      </p:to>
                                    </p:set>
                                  </p:childTnLst>
                                </p:cTn>
                              </p:par>
                              <p:par>
                                <p:cTn id="7" presetID="42" presetClass="entr" presetSubtype="0" fill="hold" grpId="0" nodeType="withEffect">
                                  <p:stCondLst>
                                    <p:cond delay="25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anim calcmode="lin" valueType="num">
                                      <p:cBhvr>
                                        <p:cTn id="10" dur="500" fill="hold"/>
                                        <p:tgtEl>
                                          <p:spTgt spid="8"/>
                                        </p:tgtEl>
                                        <p:attrNameLst>
                                          <p:attrName>ppt_x</p:attrName>
                                        </p:attrNameLst>
                                      </p:cBhvr>
                                      <p:tavLst>
                                        <p:tav tm="0">
                                          <p:val>
                                            <p:strVal val="#ppt_x"/>
                                          </p:val>
                                        </p:tav>
                                        <p:tav tm="100000">
                                          <p:val>
                                            <p:strVal val="#ppt_x"/>
                                          </p:val>
                                        </p:tav>
                                      </p:tavLst>
                                    </p:anim>
                                    <p:anim calcmode="lin" valueType="num">
                                      <p:cBhvr>
                                        <p:cTn id="11" dur="500" fill="hold"/>
                                        <p:tgtEl>
                                          <p:spTgt spid="8"/>
                                        </p:tgtEl>
                                        <p:attrNameLst>
                                          <p:attrName>ppt_y</p:attrName>
                                        </p:attrNameLst>
                                      </p:cBhvr>
                                      <p:tavLst>
                                        <p:tav tm="0">
                                          <p:val>
                                            <p:strVal val="#ppt_y+.1"/>
                                          </p:val>
                                        </p:tav>
                                        <p:tav tm="100000">
                                          <p:val>
                                            <p:strVal val="#ppt_y"/>
                                          </p:val>
                                        </p:tav>
                                      </p:tavLst>
                                    </p:anim>
                                  </p:childTnLst>
                                </p:cTn>
                              </p:par>
                              <p:par>
                                <p:cTn id="12" presetID="1" presetClass="entr" presetSubtype="0" fill="hold" grpId="0" nodeType="withEffect">
                                  <p:stCondLst>
                                    <p:cond delay="500"/>
                                  </p:stCondLst>
                                  <p:childTnLst>
                                    <p:set>
                                      <p:cBhvr>
                                        <p:cTn id="13" dur="1" fill="hold">
                                          <p:stCondLst>
                                            <p:cond delay="249"/>
                                          </p:stCondLst>
                                        </p:cTn>
                                        <p:tgtEl>
                                          <p:spTgt spid="11"/>
                                        </p:tgtEl>
                                        <p:attrNameLst>
                                          <p:attrName>style.visibility</p:attrName>
                                        </p:attrNameLst>
                                      </p:cBhvr>
                                      <p:to>
                                        <p:strVal val="visible"/>
                                      </p:to>
                                    </p:set>
                                  </p:childTnLst>
                                </p:cTn>
                              </p:par>
                              <p:par>
                                <p:cTn id="14" presetID="42" presetClass="entr" presetSubtype="0" fill="hold" grpId="0" nodeType="withEffect">
                                  <p:stCondLst>
                                    <p:cond delay="7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par>
                                <p:cTn id="19" presetID="1" presetClass="entr" presetSubtype="0" fill="hold" grpId="0" nodeType="withEffect">
                                  <p:stCondLst>
                                    <p:cond delay="1000"/>
                                  </p:stCondLst>
                                  <p:childTnLst>
                                    <p:set>
                                      <p:cBhvr>
                                        <p:cTn id="20" dur="1" fill="hold">
                                          <p:stCondLst>
                                            <p:cond delay="249"/>
                                          </p:stCondLst>
                                        </p:cTn>
                                        <p:tgtEl>
                                          <p:spTgt spid="13"/>
                                        </p:tgtEl>
                                        <p:attrNameLst>
                                          <p:attrName>style.visibility</p:attrName>
                                        </p:attrNameLst>
                                      </p:cBhvr>
                                      <p:to>
                                        <p:strVal val="visible"/>
                                      </p:to>
                                    </p:set>
                                  </p:childTnLst>
                                </p:cTn>
                              </p:par>
                              <p:par>
                                <p:cTn id="21" presetID="42" presetClass="entr" presetSubtype="0" fill="hold" grpId="0" nodeType="withEffect">
                                  <p:stCondLst>
                                    <p:cond delay="1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par>
                                <p:cTn id="26" presetID="1" presetClass="entr" presetSubtype="0" fill="hold" grpId="0" nodeType="withEffect">
                                  <p:stCondLst>
                                    <p:cond delay="1750"/>
                                  </p:stCondLst>
                                  <p:childTnLst>
                                    <p:set>
                                      <p:cBhvr>
                                        <p:cTn id="27" dur="1" fill="hold">
                                          <p:stCondLst>
                                            <p:cond delay="249"/>
                                          </p:stCondLst>
                                        </p:cTn>
                                        <p:tgtEl>
                                          <p:spTgt spid="15"/>
                                        </p:tgtEl>
                                        <p:attrNameLst>
                                          <p:attrName>style.visibility</p:attrName>
                                        </p:attrNameLst>
                                      </p:cBhvr>
                                      <p:to>
                                        <p:strVal val="visible"/>
                                      </p:to>
                                    </p:set>
                                  </p:childTnLst>
                                </p:cTn>
                              </p:par>
                              <p:par>
                                <p:cTn id="28" presetID="42" presetClass="entr" presetSubtype="0" fill="hold" grpId="0" nodeType="withEffect">
                                  <p:stCondLst>
                                    <p:cond delay="20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par>
                                <p:cTn id="33" presetID="1" presetClass="entr" presetSubtype="0" fill="hold" grpId="0" nodeType="withEffect">
                                  <p:stCondLst>
                                    <p:cond delay="2250"/>
                                  </p:stCondLst>
                                  <p:childTnLst>
                                    <p:set>
                                      <p:cBhvr>
                                        <p:cTn id="34" dur="1" fill="hold">
                                          <p:stCondLst>
                                            <p:cond delay="249"/>
                                          </p:stCondLst>
                                        </p:cTn>
                                        <p:tgtEl>
                                          <p:spTgt spid="17"/>
                                        </p:tgtEl>
                                        <p:attrNameLst>
                                          <p:attrName>style.visibility</p:attrName>
                                        </p:attrNameLst>
                                      </p:cBhvr>
                                      <p:to>
                                        <p:strVal val="visible"/>
                                      </p:to>
                                    </p:set>
                                  </p:childTnLst>
                                </p:cTn>
                              </p:par>
                              <p:par>
                                <p:cTn id="35" presetID="42" presetClass="entr" presetSubtype="0" fill="hold" grpId="0" nodeType="withEffect">
                                  <p:stCondLst>
                                    <p:cond delay="25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strVal val="#ppt_x"/>
                                          </p:val>
                                        </p:tav>
                                        <p:tav tm="100000">
                                          <p:val>
                                            <p:strVal val="#ppt_x"/>
                                          </p:val>
                                        </p:tav>
                                      </p:tavLst>
                                    </p:anim>
                                    <p:anim calcmode="lin" valueType="num">
                                      <p:cBhvr>
                                        <p:cTn id="39" dur="500" fill="hold"/>
                                        <p:tgtEl>
                                          <p:spTgt spid="16"/>
                                        </p:tgtEl>
                                        <p:attrNameLst>
                                          <p:attrName>ppt_y</p:attrName>
                                        </p:attrNameLst>
                                      </p:cBhvr>
                                      <p:tavLst>
                                        <p:tav tm="0">
                                          <p:val>
                                            <p:strVal val="#ppt_y+.1"/>
                                          </p:val>
                                        </p:tav>
                                        <p:tav tm="100000">
                                          <p:val>
                                            <p:strVal val="#ppt_y"/>
                                          </p:val>
                                        </p:tav>
                                      </p:tavLst>
                                    </p:anim>
                                  </p:childTnLst>
                                </p:cTn>
                              </p:par>
                              <p:par>
                                <p:cTn id="40" presetID="26" presetClass="entr" presetSubtype="0" fill="hold" grpId="0" nodeType="withEffect">
                                  <p:stCondLst>
                                    <p:cond delay="325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80">
                                          <p:stCondLst>
                                            <p:cond delay="0"/>
                                          </p:stCondLst>
                                        </p:cTn>
                                        <p:tgtEl>
                                          <p:spTgt spid="2"/>
                                        </p:tgtEl>
                                      </p:cBhvr>
                                    </p:animEffect>
                                    <p:anim calcmode="lin" valueType="num">
                                      <p:cBhvr>
                                        <p:cTn id="4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8" dur="26">
                                          <p:stCondLst>
                                            <p:cond delay="650"/>
                                          </p:stCondLst>
                                        </p:cTn>
                                        <p:tgtEl>
                                          <p:spTgt spid="2"/>
                                        </p:tgtEl>
                                      </p:cBhvr>
                                      <p:to x="100000" y="60000"/>
                                    </p:animScale>
                                    <p:animScale>
                                      <p:cBhvr>
                                        <p:cTn id="49" dur="166" decel="50000">
                                          <p:stCondLst>
                                            <p:cond delay="676"/>
                                          </p:stCondLst>
                                        </p:cTn>
                                        <p:tgtEl>
                                          <p:spTgt spid="2"/>
                                        </p:tgtEl>
                                      </p:cBhvr>
                                      <p:to x="100000" y="100000"/>
                                    </p:animScale>
                                    <p:animScale>
                                      <p:cBhvr>
                                        <p:cTn id="50" dur="26">
                                          <p:stCondLst>
                                            <p:cond delay="1312"/>
                                          </p:stCondLst>
                                        </p:cTn>
                                        <p:tgtEl>
                                          <p:spTgt spid="2"/>
                                        </p:tgtEl>
                                      </p:cBhvr>
                                      <p:to x="100000" y="80000"/>
                                    </p:animScale>
                                    <p:animScale>
                                      <p:cBhvr>
                                        <p:cTn id="51" dur="166" decel="50000">
                                          <p:stCondLst>
                                            <p:cond delay="1338"/>
                                          </p:stCondLst>
                                        </p:cTn>
                                        <p:tgtEl>
                                          <p:spTgt spid="2"/>
                                        </p:tgtEl>
                                      </p:cBhvr>
                                      <p:to x="100000" y="100000"/>
                                    </p:animScale>
                                    <p:animScale>
                                      <p:cBhvr>
                                        <p:cTn id="52" dur="26">
                                          <p:stCondLst>
                                            <p:cond delay="1642"/>
                                          </p:stCondLst>
                                        </p:cTn>
                                        <p:tgtEl>
                                          <p:spTgt spid="2"/>
                                        </p:tgtEl>
                                      </p:cBhvr>
                                      <p:to x="100000" y="90000"/>
                                    </p:animScale>
                                    <p:animScale>
                                      <p:cBhvr>
                                        <p:cTn id="53" dur="166" decel="50000">
                                          <p:stCondLst>
                                            <p:cond delay="1668"/>
                                          </p:stCondLst>
                                        </p:cTn>
                                        <p:tgtEl>
                                          <p:spTgt spid="2"/>
                                        </p:tgtEl>
                                      </p:cBhvr>
                                      <p:to x="100000" y="100000"/>
                                    </p:animScale>
                                    <p:animScale>
                                      <p:cBhvr>
                                        <p:cTn id="54" dur="26">
                                          <p:stCondLst>
                                            <p:cond delay="1808"/>
                                          </p:stCondLst>
                                        </p:cTn>
                                        <p:tgtEl>
                                          <p:spTgt spid="2"/>
                                        </p:tgtEl>
                                      </p:cBhvr>
                                      <p:to x="100000" y="95000"/>
                                    </p:animScale>
                                    <p:animScale>
                                      <p:cBhvr>
                                        <p:cTn id="5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5D7B4E9-BEA2-47D0-A70B-D7621A73F56D}"/>
              </a:ext>
            </a:extLst>
          </p:cNvPr>
          <p:cNvSpPr/>
          <p:nvPr/>
        </p:nvSpPr>
        <p:spPr>
          <a:xfrm>
            <a:off x="1958629" y="1470279"/>
            <a:ext cx="3066863" cy="4984237"/>
          </a:xfrm>
          <a:prstGeom prst="roundRect">
            <a:avLst>
              <a:gd name="adj" fmla="val 6522"/>
            </a:avLst>
          </a:prstGeom>
          <a:solidFill>
            <a:schemeClr val="bg1"/>
          </a:solidFill>
          <a:ln>
            <a:noFill/>
          </a:ln>
          <a:effectLst>
            <a:outerShdw blurRad="800100" dist="38100" algn="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0" name="Rectangle: Rounded Corners 9">
            <a:extLst>
              <a:ext uri="{FF2B5EF4-FFF2-40B4-BE49-F238E27FC236}">
                <a16:creationId xmlns:a16="http://schemas.microsoft.com/office/drawing/2014/main" id="{6F2C0F23-1D36-4345-97BE-154FBF106742}"/>
              </a:ext>
            </a:extLst>
          </p:cNvPr>
          <p:cNvSpPr/>
          <p:nvPr/>
        </p:nvSpPr>
        <p:spPr>
          <a:xfrm>
            <a:off x="6779623" y="1410789"/>
            <a:ext cx="4193177" cy="5043727"/>
          </a:xfrm>
          <a:prstGeom prst="roundRect">
            <a:avLst>
              <a:gd name="adj" fmla="val 6522"/>
            </a:avLst>
          </a:prstGeom>
          <a:solidFill>
            <a:schemeClr val="bg1"/>
          </a:solidFill>
          <a:ln>
            <a:noFill/>
          </a:ln>
          <a:effectLst>
            <a:outerShdw blurRad="800100" dist="38100" algn="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l-GR" sz="1000" b="1" dirty="0">
                <a:latin typeface="Arial" pitchFamily="34" charset="0"/>
                <a:ea typeface="Times New Roman" pitchFamily="18" charset="0"/>
                <a:cs typeface="Calibri" pitchFamily="34" charset="0"/>
              </a:rPr>
              <a:t>ημερίδα σε συνεργασία με το Επιμελητήριο Κυκλάδων για την Βιώσιμη τουριστική Ανάπτυξη με την συμμετοχή της </a:t>
            </a:r>
            <a:r>
              <a:rPr lang="el-GR" sz="1000" b="1" dirty="0" err="1">
                <a:latin typeface="Arial" pitchFamily="34" charset="0"/>
                <a:ea typeface="Times New Roman" pitchFamily="18" charset="0"/>
                <a:cs typeface="Calibri" pitchFamily="34" charset="0"/>
              </a:rPr>
              <a:t>Τομεάρχου</a:t>
            </a:r>
            <a:r>
              <a:rPr lang="el-GR" sz="1000" b="1" dirty="0">
                <a:latin typeface="Arial" pitchFamily="34" charset="0"/>
                <a:ea typeface="Times New Roman" pitchFamily="18" charset="0"/>
                <a:cs typeface="Calibri" pitchFamily="34" charset="0"/>
              </a:rPr>
              <a:t> Τουρισμού του ΣΥΡΙΖΑ Κατερίνας </a:t>
            </a:r>
            <a:r>
              <a:rPr lang="el-GR" sz="1000" b="1" dirty="0" err="1">
                <a:latin typeface="Arial" pitchFamily="34" charset="0"/>
                <a:ea typeface="Times New Roman" pitchFamily="18" charset="0"/>
                <a:cs typeface="Calibri" pitchFamily="34" charset="0"/>
              </a:rPr>
              <a:t>Νοτοπούλου</a:t>
            </a:r>
            <a:r>
              <a:rPr lang="el-GR" sz="1000" b="1" dirty="0">
                <a:latin typeface="Arial" pitchFamily="34" charset="0"/>
                <a:ea typeface="Times New Roman" pitchFamily="18" charset="0"/>
                <a:cs typeface="Calibri" pitchFamily="34" charset="0"/>
              </a:rPr>
              <a:t> και επιστημόνων του Τουρισμού και του Παν. Αιγαίου </a:t>
            </a:r>
            <a:endParaRPr kumimoji="0" lang="en-US" sz="10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7" name="Picture 2" descr="ΣΥΡΙΖΑ Συνασπισμός Ριζοσπαστικής Αριστεράς">
            <a:extLst>
              <a:ext uri="{FF2B5EF4-FFF2-40B4-BE49-F238E27FC236}">
                <a16:creationId xmlns:a16="http://schemas.microsoft.com/office/drawing/2014/main" id="{FCCE7BFE-A264-2386-8D13-EDBF0A869E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78925" y="0"/>
            <a:ext cx="30130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1">
            <a:extLst>
              <a:ext uri="{FF2B5EF4-FFF2-40B4-BE49-F238E27FC236}">
                <a16:creationId xmlns:a16="http://schemas.microsoft.com/office/drawing/2014/main" id="{232788F5-F6C9-DE15-BE99-8DCEFA641637}"/>
              </a:ext>
            </a:extLst>
          </p:cNvPr>
          <p:cNvSpPr/>
          <p:nvPr/>
        </p:nvSpPr>
        <p:spPr>
          <a:xfrm>
            <a:off x="11815515" y="-2951"/>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    ΒΟΥΛΕΥΤΗΣ ΚΥΚΛΑΔΩΝ - Νίκος </a:t>
            </a:r>
            <a:r>
              <a:rPr kumimoji="0" lang="el-GR" sz="1400" b="1" i="0" u="none" strike="noStrike" kern="1200" cap="none" spc="0" normalizeH="0" baseline="0" noProof="0" dirty="0" err="1">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Συρμαλένιος</a:t>
            </a:r>
            <a:r>
              <a:rPr kumimoji="0" lang="el-GR" sz="12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 </a:t>
            </a:r>
          </a:p>
        </p:txBody>
      </p:sp>
      <p:sp>
        <p:nvSpPr>
          <p:cNvPr id="18" name="TextBox 17">
            <a:extLst>
              <a:ext uri="{FF2B5EF4-FFF2-40B4-BE49-F238E27FC236}">
                <a16:creationId xmlns:a16="http://schemas.microsoft.com/office/drawing/2014/main" id="{EA75A510-963D-6485-0F45-10248FB13999}"/>
              </a:ext>
            </a:extLst>
          </p:cNvPr>
          <p:cNvSpPr txBox="1"/>
          <p:nvPr/>
        </p:nvSpPr>
        <p:spPr>
          <a:xfrm>
            <a:off x="605399" y="324715"/>
            <a:ext cx="5599457" cy="123110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FFFFFF"/>
                </a:solidFill>
                <a:effectLst/>
                <a:uLnTx/>
                <a:uFillTx/>
                <a:latin typeface="Century Gothic"/>
                <a:ea typeface="+mn-ea"/>
                <a:cs typeface="+mn-cs"/>
              </a:rPr>
              <a:t>Για την Ανάπτυξη – Οικονομία – Τουρισμό - Υποδομές – Ενέργεια</a:t>
            </a:r>
            <a:r>
              <a:rPr kumimoji="0" lang="en-US" sz="1800" b="0" i="0" u="none" strike="noStrike" kern="1200" cap="none" spc="0" normalizeH="0" baseline="0" noProof="0" dirty="0">
                <a:ln>
                  <a:noFill/>
                </a:ln>
                <a:solidFill>
                  <a:srgbClr val="FFFFFF"/>
                </a:solidFill>
                <a:effectLst/>
                <a:uLnTx/>
                <a:uFillTx/>
                <a:latin typeface="Century Gothic"/>
                <a:ea typeface="+mn-ea"/>
                <a:cs typeface="+mn-cs"/>
              </a:rPr>
              <a:t>: </a:t>
            </a:r>
            <a:r>
              <a:rPr kumimoji="0" lang="el-GR" sz="1800" b="0" i="0" u="none" strike="noStrike" kern="1200" cap="none" spc="0" normalizeH="0" baseline="0" noProof="0" dirty="0">
                <a:ln>
                  <a:noFill/>
                </a:ln>
                <a:solidFill>
                  <a:srgbClr val="FFFFFF"/>
                </a:solidFill>
                <a:effectLst/>
                <a:uLnTx/>
                <a:uFillTx/>
                <a:latin typeface="Century Gothic"/>
                <a:ea typeface="+mn-ea"/>
                <a:cs typeface="+mn-cs"/>
              </a:rPr>
              <a:t>Ερωτήσεις και παρεμβάσεις της Κ</a:t>
            </a:r>
            <a:r>
              <a:rPr kumimoji="0" lang="en-US" sz="1800" b="0" i="0" u="none" strike="noStrike" kern="1200" cap="none" spc="0" normalizeH="0" baseline="0" noProof="0" dirty="0">
                <a:ln>
                  <a:noFill/>
                </a:ln>
                <a:solidFill>
                  <a:srgbClr val="FFFFFF"/>
                </a:solidFill>
                <a:effectLst/>
                <a:uLnTx/>
                <a:uFillTx/>
                <a:latin typeface="Century Gothic"/>
                <a:ea typeface="+mn-ea"/>
                <a:cs typeface="+mn-cs"/>
              </a:rPr>
              <a:t>.</a:t>
            </a:r>
            <a:r>
              <a:rPr kumimoji="0" lang="el-GR" sz="1800" b="0" i="0" u="none" strike="noStrike" kern="1200" cap="none" spc="0" normalizeH="0" baseline="0" noProof="0" dirty="0">
                <a:ln>
                  <a:noFill/>
                </a:ln>
                <a:solidFill>
                  <a:srgbClr val="FFFFFF"/>
                </a:solidFill>
                <a:effectLst/>
                <a:uLnTx/>
                <a:uFillTx/>
                <a:latin typeface="Century Gothic"/>
                <a:ea typeface="+mn-ea"/>
                <a:cs typeface="+mn-cs"/>
              </a:rPr>
              <a:t>Ο</a:t>
            </a:r>
            <a:r>
              <a:rPr kumimoji="0" lang="en-US" sz="1800" b="0" i="0" u="none" strike="noStrike" kern="1200" cap="none" spc="0" normalizeH="0" baseline="0" noProof="0" dirty="0">
                <a:ln>
                  <a:noFill/>
                </a:ln>
                <a:solidFill>
                  <a:srgbClr val="FFFFFF"/>
                </a:solidFill>
                <a:effectLst/>
                <a:uLnTx/>
                <a:uFillTx/>
                <a:latin typeface="Century Gothic"/>
                <a:ea typeface="+mn-ea"/>
                <a:cs typeface="+mn-cs"/>
              </a:rPr>
              <a:t>.</a:t>
            </a:r>
            <a:r>
              <a:rPr kumimoji="0" lang="el-GR" sz="1800" b="0" i="0" u="none" strike="noStrike" kern="1200" cap="none" spc="0" normalizeH="0" baseline="0" noProof="0" dirty="0">
                <a:ln>
                  <a:noFill/>
                </a:ln>
                <a:solidFill>
                  <a:srgbClr val="FFFFFF"/>
                </a:solidFill>
                <a:effectLst/>
                <a:uLnTx/>
                <a:uFillTx/>
                <a:latin typeface="Century Gothic"/>
                <a:ea typeface="+mn-ea"/>
                <a:cs typeface="+mn-cs"/>
              </a:rPr>
              <a:t> σχετικά με:</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FFFFFF"/>
                </a:solidFill>
                <a:effectLst/>
                <a:uLnTx/>
                <a:uFillTx/>
                <a:latin typeface="Century Gothic"/>
                <a:ea typeface="+mn-ea"/>
                <a:cs typeface="+mn-cs"/>
              </a:rPr>
              <a:t> </a:t>
            </a:r>
            <a:endParaRPr kumimoji="0" lang="en-US" sz="1800" b="0" i="0" u="none" strike="noStrike" kern="1200" cap="none" spc="0" normalizeH="0" baseline="0" noProof="0" dirty="0">
              <a:ln>
                <a:noFill/>
              </a:ln>
              <a:solidFill>
                <a:srgbClr val="FFFFFF"/>
              </a:solidFill>
              <a:effectLst/>
              <a:uLnTx/>
              <a:uFillTx/>
              <a:latin typeface="Century Gothic"/>
              <a:ea typeface="+mn-ea"/>
              <a:cs typeface="+mn-cs"/>
            </a:endParaRPr>
          </a:p>
        </p:txBody>
      </p:sp>
      <p:pic>
        <p:nvPicPr>
          <p:cNvPr id="7" name="Picture 10" descr="http://syrmalenios.gr/wp-content/uploads/2022/03/thira6-300x150.jpg"/>
          <p:cNvPicPr>
            <a:picLocks noChangeAspect="1" noChangeArrowheads="1"/>
          </p:cNvPicPr>
          <p:nvPr/>
        </p:nvPicPr>
        <p:blipFill>
          <a:blip r:embed="rId3" cstate="print"/>
          <a:srcRect/>
          <a:stretch>
            <a:fillRect/>
          </a:stretch>
        </p:blipFill>
        <p:spPr bwMode="auto">
          <a:xfrm>
            <a:off x="6964045" y="2994751"/>
            <a:ext cx="3871913" cy="1941513"/>
          </a:xfrm>
          <a:prstGeom prst="rect">
            <a:avLst/>
          </a:prstGeom>
          <a:noFill/>
          <a:ln w="9525">
            <a:noFill/>
            <a:miter lim="800000"/>
            <a:headEnd/>
            <a:tailEnd/>
          </a:ln>
        </p:spPr>
      </p:pic>
      <p:sp>
        <p:nvSpPr>
          <p:cNvPr id="8" name="7 - Ορθογώνιο"/>
          <p:cNvSpPr/>
          <p:nvPr/>
        </p:nvSpPr>
        <p:spPr>
          <a:xfrm>
            <a:off x="6903719" y="1479369"/>
            <a:ext cx="4062549" cy="1384995"/>
          </a:xfrm>
          <a:prstGeom prst="rect">
            <a:avLst/>
          </a:prstGeom>
        </p:spPr>
        <p:txBody>
          <a:bodyPr wrap="square">
            <a:spAutoFit/>
          </a:bodyPr>
          <a:lstStyle/>
          <a:p>
            <a:pPr algn="ctr"/>
            <a:r>
              <a:rPr lang="el-GR" sz="1400" b="1" dirty="0">
                <a:latin typeface="Arial" pitchFamily="34" charset="0"/>
                <a:ea typeface="Times New Roman" pitchFamily="18" charset="0"/>
                <a:cs typeface="Calibri" pitchFamily="34" charset="0"/>
              </a:rPr>
              <a:t>Ημερίδα σε συνεργασία με το Επιμελητήριο Κυκλάδων για την Βιώσιμη τουριστική Ανάπτυξη με την συμμετοχή της </a:t>
            </a:r>
            <a:r>
              <a:rPr lang="el-GR" sz="1400" b="1" dirty="0" err="1">
                <a:latin typeface="Arial" pitchFamily="34" charset="0"/>
                <a:ea typeface="Times New Roman" pitchFamily="18" charset="0"/>
                <a:cs typeface="Calibri" pitchFamily="34" charset="0"/>
              </a:rPr>
              <a:t>Τομεάρχου</a:t>
            </a:r>
            <a:r>
              <a:rPr lang="el-GR" sz="1400" b="1" dirty="0">
                <a:latin typeface="Arial" pitchFamily="34" charset="0"/>
                <a:ea typeface="Times New Roman" pitchFamily="18" charset="0"/>
                <a:cs typeface="Calibri" pitchFamily="34" charset="0"/>
              </a:rPr>
              <a:t> Τουρισμού του ΣΥΡΙΖΑ Κατερίνας </a:t>
            </a:r>
            <a:r>
              <a:rPr lang="el-GR" sz="1400" b="1" dirty="0" err="1">
                <a:latin typeface="Arial" pitchFamily="34" charset="0"/>
                <a:ea typeface="Times New Roman" pitchFamily="18" charset="0"/>
                <a:cs typeface="Calibri" pitchFamily="34" charset="0"/>
              </a:rPr>
              <a:t>Νοτοπούλου</a:t>
            </a:r>
            <a:r>
              <a:rPr lang="el-GR" sz="1400" b="1" dirty="0">
                <a:latin typeface="Arial" pitchFamily="34" charset="0"/>
                <a:ea typeface="Times New Roman" pitchFamily="18" charset="0"/>
                <a:cs typeface="Calibri" pitchFamily="34" charset="0"/>
              </a:rPr>
              <a:t> και επιστημόνων του Τουρισμού και του Παν. Αιγαίου </a:t>
            </a:r>
            <a:endParaRPr lang="el-GR" sz="1400" dirty="0"/>
          </a:p>
        </p:txBody>
      </p:sp>
      <p:pic>
        <p:nvPicPr>
          <p:cNvPr id="9" name="Picture 12" descr="http://syrmalenios.gr/wp-content/uploads/2022/03/thira3-300x135.jpg"/>
          <p:cNvPicPr>
            <a:picLocks noChangeAspect="1" noChangeArrowheads="1"/>
          </p:cNvPicPr>
          <p:nvPr/>
        </p:nvPicPr>
        <p:blipFill>
          <a:blip r:embed="rId4" cstate="print"/>
          <a:srcRect/>
          <a:stretch>
            <a:fillRect/>
          </a:stretch>
        </p:blipFill>
        <p:spPr bwMode="auto">
          <a:xfrm>
            <a:off x="2013949" y="2277834"/>
            <a:ext cx="2961999" cy="1653949"/>
          </a:xfrm>
          <a:prstGeom prst="rect">
            <a:avLst/>
          </a:prstGeom>
          <a:noFill/>
          <a:ln w="9525">
            <a:noFill/>
            <a:miter lim="800000"/>
            <a:headEnd/>
            <a:tailEnd/>
          </a:ln>
        </p:spPr>
      </p:pic>
      <p:pic>
        <p:nvPicPr>
          <p:cNvPr id="11" name="Picture 8" descr="http://syrmalenios.gr/wp-content/uploads/2022/03/thira2-300x210.jpg"/>
          <p:cNvPicPr>
            <a:picLocks noChangeAspect="1" noChangeArrowheads="1"/>
          </p:cNvPicPr>
          <p:nvPr/>
        </p:nvPicPr>
        <p:blipFill>
          <a:blip r:embed="rId5" cstate="print"/>
          <a:srcRect/>
          <a:stretch>
            <a:fillRect/>
          </a:stretch>
        </p:blipFill>
        <p:spPr bwMode="auto">
          <a:xfrm>
            <a:off x="2013949" y="4255892"/>
            <a:ext cx="2867025" cy="2009775"/>
          </a:xfrm>
          <a:prstGeom prst="rect">
            <a:avLst/>
          </a:prstGeom>
          <a:noFill/>
          <a:ln w="9525">
            <a:noFill/>
            <a:miter lim="800000"/>
            <a:headEnd/>
            <a:tailEnd/>
          </a:ln>
        </p:spPr>
      </p:pic>
    </p:spTree>
    <p:extLst>
      <p:ext uri="{BB962C8B-B14F-4D97-AF65-F5344CB8AC3E}">
        <p14:creationId xmlns:p14="http://schemas.microsoft.com/office/powerpoint/2010/main" val="222880800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31709C-20C4-4F53-9B68-03872BFE38D1}"/>
              </a:ext>
            </a:extLst>
          </p:cNvPr>
          <p:cNvSpPr/>
          <p:nvPr/>
        </p:nvSpPr>
        <p:spPr>
          <a:xfrm>
            <a:off x="967043" y="893"/>
            <a:ext cx="10514231" cy="6857107"/>
          </a:xfrm>
          <a:prstGeom prst="rect">
            <a:avLst/>
          </a:prstGeom>
          <a:gradFill flip="none" rotWithShape="1">
            <a:gsLst>
              <a:gs pos="0">
                <a:srgbClr val="F1131E">
                  <a:shade val="30000"/>
                  <a:satMod val="115000"/>
                </a:srgbClr>
              </a:gs>
              <a:gs pos="50000">
                <a:srgbClr val="F1131E">
                  <a:shade val="67500"/>
                  <a:satMod val="115000"/>
                </a:srgbClr>
              </a:gs>
              <a:gs pos="100000">
                <a:srgbClr val="F1131E">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j-lt"/>
            </a:endParaRPr>
          </a:p>
        </p:txBody>
      </p:sp>
      <p:sp>
        <p:nvSpPr>
          <p:cNvPr id="6" name="TextBox 5">
            <a:extLst>
              <a:ext uri="{FF2B5EF4-FFF2-40B4-BE49-F238E27FC236}">
                <a16:creationId xmlns:a16="http://schemas.microsoft.com/office/drawing/2014/main" id="{14DA8C61-40E8-4E17-991B-4D2FEA7D9AB3}"/>
              </a:ext>
            </a:extLst>
          </p:cNvPr>
          <p:cNvSpPr txBox="1"/>
          <p:nvPr/>
        </p:nvSpPr>
        <p:spPr>
          <a:xfrm>
            <a:off x="9418446" y="764733"/>
            <a:ext cx="1723535" cy="1200329"/>
          </a:xfrm>
          <a:prstGeom prst="rect">
            <a:avLst/>
          </a:prstGeom>
          <a:noFill/>
        </p:spPr>
        <p:txBody>
          <a:bodyPr wrap="square" rtlCol="0">
            <a:spAutoFit/>
          </a:bodyPr>
          <a:lstStyle/>
          <a:p>
            <a:r>
              <a:rPr lang="el-GR" b="1" dirty="0">
                <a:solidFill>
                  <a:schemeClr val="bg1"/>
                </a:solidFill>
                <a:latin typeface="+mj-lt"/>
                <a:ea typeface="Microsoft YaHei Light" panose="020B0502040204020203" pitchFamily="34" charset="-122"/>
              </a:rPr>
              <a:t>Για την Ναυτιλία και Νησιωτική πολιτική   </a:t>
            </a:r>
            <a:endParaRPr lang="en-US" sz="2800" b="1" dirty="0">
              <a:solidFill>
                <a:schemeClr val="bg1"/>
              </a:solidFill>
              <a:latin typeface="+mj-lt"/>
              <a:ea typeface="Microsoft YaHei Light" panose="020B0502040204020203" pitchFamily="34" charset="-122"/>
            </a:endParaRPr>
          </a:p>
        </p:txBody>
      </p:sp>
      <p:pic>
        <p:nvPicPr>
          <p:cNvPr id="5" name="Picture 4">
            <a:extLst>
              <a:ext uri="{FF2B5EF4-FFF2-40B4-BE49-F238E27FC236}">
                <a16:creationId xmlns:a16="http://schemas.microsoft.com/office/drawing/2014/main" id="{555EE0CA-EDA4-4364-BE84-769EBF98B5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803868" y="2460171"/>
            <a:ext cx="7140295" cy="1509875"/>
          </a:xfrm>
          <a:prstGeom prst="rect">
            <a:avLst/>
          </a:prstGeom>
        </p:spPr>
      </p:pic>
      <p:sp>
        <p:nvSpPr>
          <p:cNvPr id="2" name="TextBox 1">
            <a:extLst>
              <a:ext uri="{FF2B5EF4-FFF2-40B4-BE49-F238E27FC236}">
                <a16:creationId xmlns:a16="http://schemas.microsoft.com/office/drawing/2014/main" id="{BAAD4A35-80CD-4F51-BDBF-FCA5A935CBA7}"/>
              </a:ext>
            </a:extLst>
          </p:cNvPr>
          <p:cNvSpPr txBox="1"/>
          <p:nvPr/>
        </p:nvSpPr>
        <p:spPr>
          <a:xfrm>
            <a:off x="9457001" y="2037806"/>
            <a:ext cx="1646427" cy="1600438"/>
          </a:xfrm>
          <a:prstGeom prst="rect">
            <a:avLst/>
          </a:prstGeom>
          <a:noFill/>
        </p:spPr>
        <p:txBody>
          <a:bodyPr wrap="square" rtlCol="0">
            <a:spAutoFit/>
          </a:bodyPr>
          <a:lstStyle/>
          <a:p>
            <a:endParaRPr lang="el-GR" sz="1400" dirty="0">
              <a:solidFill>
                <a:schemeClr val="bg1"/>
              </a:solidFill>
              <a:latin typeface="Microsoft YaHei Light" panose="020B0502040204020203" pitchFamily="34" charset="-122"/>
              <a:ea typeface="Microsoft YaHei Light" panose="020B0502040204020203" pitchFamily="34" charset="-122"/>
            </a:endParaRPr>
          </a:p>
          <a:p>
            <a:r>
              <a:rPr lang="el-GR" sz="1200" dirty="0">
                <a:solidFill>
                  <a:schemeClr val="bg1"/>
                </a:solidFill>
                <a:latin typeface="Microsoft YaHei Light" panose="020B0502040204020203" pitchFamily="34" charset="-122"/>
                <a:ea typeface="Microsoft YaHei Light" panose="020B0502040204020203" pitchFamily="34" charset="-122"/>
              </a:rPr>
              <a:t>Αναδείξαμε ως κοινοβουλευτική ομάδα τα προβλήματα με ερωτήσεις και παρεμβάσεις στη Βουλή</a:t>
            </a:r>
          </a:p>
        </p:txBody>
      </p:sp>
      <p:sp>
        <p:nvSpPr>
          <p:cNvPr id="8" name="Freeform: Shape 7">
            <a:extLst>
              <a:ext uri="{FF2B5EF4-FFF2-40B4-BE49-F238E27FC236}">
                <a16:creationId xmlns:a16="http://schemas.microsoft.com/office/drawing/2014/main" id="{0CCD715D-9709-494C-BAD1-02752AF0B10C}"/>
              </a:ext>
            </a:extLst>
          </p:cNvPr>
          <p:cNvSpPr/>
          <p:nvPr/>
        </p:nvSpPr>
        <p:spPr>
          <a:xfrm>
            <a:off x="3032115" y="1763486"/>
            <a:ext cx="5432616" cy="886578"/>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lnSpc>
                <a:spcPct val="115000"/>
              </a:lnSpc>
              <a:defRPr/>
            </a:pPr>
            <a:endParaRPr lang="el-GR" sz="1200" dirty="0">
              <a:solidFill>
                <a:srgbClr val="000000"/>
              </a:solidFill>
              <a:latin typeface="+mj-lt"/>
              <a:ea typeface="Times New Roman" pitchFamily="18" charset="0"/>
              <a:cs typeface="Calibri" pitchFamily="34" charset="0"/>
            </a:endParaRPr>
          </a:p>
          <a:p>
            <a:pPr>
              <a:lnSpc>
                <a:spcPct val="115000"/>
              </a:lnSpc>
              <a:defRPr/>
            </a:pPr>
            <a:r>
              <a:rPr lang="el-GR" sz="1200" dirty="0">
                <a:solidFill>
                  <a:srgbClr val="000000"/>
                </a:solidFill>
                <a:latin typeface="+mj-lt"/>
                <a:ea typeface="Times New Roman" pitchFamily="18" charset="0"/>
                <a:cs typeface="Calibri" pitchFamily="34" charset="0"/>
              </a:rPr>
              <a:t>Καταθέσαμε  αλλεπάλληλες ερωτήσεις και  προβήκαμε  σε παρεμβάσεις σχετικά με τις απαράδεκτες καθυστερήσεις στις πληρωμές του Μεταφορικού Ισοδύναμου</a:t>
            </a:r>
            <a:endParaRPr lang="el-GR" sz="1200" dirty="0">
              <a:solidFill>
                <a:srgbClr val="FF0000"/>
              </a:solidFill>
              <a:latin typeface="+mj-lt"/>
              <a:ea typeface="Times New Roman" pitchFamily="18" charset="0"/>
              <a:cs typeface="Calibri" pitchFamily="34" charset="0"/>
            </a:endParaRPr>
          </a:p>
          <a:p>
            <a:pPr algn="ctr">
              <a:lnSpc>
                <a:spcPct val="115000"/>
              </a:lnSpc>
              <a:defRPr/>
            </a:pPr>
            <a:endParaRPr lang="el-GR" sz="1200" dirty="0">
              <a:latin typeface="+mj-lt"/>
            </a:endParaRPr>
          </a:p>
        </p:txBody>
      </p:sp>
      <p:sp>
        <p:nvSpPr>
          <p:cNvPr id="9" name="Freeform: Shape 8">
            <a:extLst>
              <a:ext uri="{FF2B5EF4-FFF2-40B4-BE49-F238E27FC236}">
                <a16:creationId xmlns:a16="http://schemas.microsoft.com/office/drawing/2014/main" id="{4F80A1B1-B18F-4F81-895B-3EB8CC86D3EA}"/>
              </a:ext>
            </a:extLst>
          </p:cNvPr>
          <p:cNvSpPr/>
          <p:nvPr/>
        </p:nvSpPr>
        <p:spPr>
          <a:xfrm>
            <a:off x="2463281" y="1956897"/>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l-GR" sz="2400" dirty="0">
                <a:latin typeface="+mj-lt"/>
              </a:rPr>
              <a:t>2</a:t>
            </a:r>
            <a:endParaRPr lang="en-GB" sz="2400" dirty="0">
              <a:latin typeface="+mj-lt"/>
            </a:endParaRPr>
          </a:p>
        </p:txBody>
      </p:sp>
      <p:sp>
        <p:nvSpPr>
          <p:cNvPr id="10" name="Freeform: Shape 9">
            <a:extLst>
              <a:ext uri="{FF2B5EF4-FFF2-40B4-BE49-F238E27FC236}">
                <a16:creationId xmlns:a16="http://schemas.microsoft.com/office/drawing/2014/main" id="{05193FE2-11BA-4739-AF71-63E8675DEEC2}"/>
              </a:ext>
            </a:extLst>
          </p:cNvPr>
          <p:cNvSpPr/>
          <p:nvPr/>
        </p:nvSpPr>
        <p:spPr>
          <a:xfrm>
            <a:off x="3032115" y="2821896"/>
            <a:ext cx="5296221"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nSpc>
                <a:spcPct val="115000"/>
              </a:lnSpc>
              <a:defRPr/>
            </a:pPr>
            <a:r>
              <a:rPr lang="el-GR" sz="1200" dirty="0">
                <a:latin typeface="+mj-lt"/>
              </a:rPr>
              <a:t>Για τις καθυστερήσεις καταβολής του «ΑΝΗΚΟ» – και την επέκταση στα καύσιμα σε όλα τα νησιά</a:t>
            </a:r>
          </a:p>
          <a:p>
            <a:pPr algn="ctr">
              <a:lnSpc>
                <a:spcPct val="115000"/>
              </a:lnSpc>
              <a:defRPr/>
            </a:pPr>
            <a:endParaRPr lang="el-GR" sz="1200" dirty="0">
              <a:solidFill>
                <a:srgbClr val="FF0000"/>
              </a:solidFill>
              <a:latin typeface="+mj-lt"/>
              <a:ea typeface="Times New Roman" pitchFamily="18" charset="0"/>
              <a:cs typeface="Calibri" pitchFamily="34" charset="0"/>
            </a:endParaRPr>
          </a:p>
        </p:txBody>
      </p:sp>
      <p:sp>
        <p:nvSpPr>
          <p:cNvPr id="11" name="Freeform: Shape 10">
            <a:extLst>
              <a:ext uri="{FF2B5EF4-FFF2-40B4-BE49-F238E27FC236}">
                <a16:creationId xmlns:a16="http://schemas.microsoft.com/office/drawing/2014/main" id="{87C20E42-527A-402A-8090-8A4B09853EB4}"/>
              </a:ext>
            </a:extLst>
          </p:cNvPr>
          <p:cNvSpPr/>
          <p:nvPr/>
        </p:nvSpPr>
        <p:spPr>
          <a:xfrm>
            <a:off x="2463281" y="2962166"/>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l-GR" sz="2400" dirty="0">
                <a:latin typeface="+mj-lt"/>
              </a:rPr>
              <a:t>3</a:t>
            </a:r>
            <a:endParaRPr lang="en-GB" sz="2400" dirty="0">
              <a:latin typeface="+mj-lt"/>
            </a:endParaRPr>
          </a:p>
        </p:txBody>
      </p:sp>
      <p:sp>
        <p:nvSpPr>
          <p:cNvPr id="12" name="Freeform: Shape 11">
            <a:extLst>
              <a:ext uri="{FF2B5EF4-FFF2-40B4-BE49-F238E27FC236}">
                <a16:creationId xmlns:a16="http://schemas.microsoft.com/office/drawing/2014/main" id="{8830B5B0-415B-4188-9F4F-5717DF30CD93}"/>
              </a:ext>
            </a:extLst>
          </p:cNvPr>
          <p:cNvSpPr/>
          <p:nvPr/>
        </p:nvSpPr>
        <p:spPr>
          <a:xfrm>
            <a:off x="2978331" y="3644537"/>
            <a:ext cx="5930538" cy="1097280"/>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nSpc>
                <a:spcPct val="115000"/>
              </a:lnSpc>
              <a:spcAft>
                <a:spcPts val="1000"/>
              </a:spcAft>
              <a:defRPr/>
            </a:pPr>
            <a:r>
              <a:rPr lang="el-GR" sz="1100" dirty="0">
                <a:latin typeface="+mj-lt"/>
              </a:rPr>
              <a:t>Αναδείξαμε τις θέσεις μας για την ακτοπλοΐα και ειδικά γι στις Κυκλάδες με την έλλειψη έγκαιρου προγραμματισμού των δρομολογίων και αντιταχθήκαμε σθεναρά στην ακρίβεια των εισιτηρίων</a:t>
            </a:r>
          </a:p>
        </p:txBody>
      </p:sp>
      <p:sp>
        <p:nvSpPr>
          <p:cNvPr id="13" name="Freeform: Shape 12">
            <a:extLst>
              <a:ext uri="{FF2B5EF4-FFF2-40B4-BE49-F238E27FC236}">
                <a16:creationId xmlns:a16="http://schemas.microsoft.com/office/drawing/2014/main" id="{FA26E57E-C3C1-484A-BD7B-66D182C4EB90}"/>
              </a:ext>
            </a:extLst>
          </p:cNvPr>
          <p:cNvSpPr/>
          <p:nvPr/>
        </p:nvSpPr>
        <p:spPr>
          <a:xfrm>
            <a:off x="2463281" y="3947771"/>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l-GR" sz="2400" dirty="0">
                <a:latin typeface="+mj-lt"/>
              </a:rPr>
              <a:t>4</a:t>
            </a:r>
            <a:endParaRPr lang="en-GB" sz="2400" dirty="0">
              <a:latin typeface="+mj-lt"/>
            </a:endParaRPr>
          </a:p>
        </p:txBody>
      </p:sp>
      <p:sp>
        <p:nvSpPr>
          <p:cNvPr id="14" name="Freeform: Shape 13">
            <a:extLst>
              <a:ext uri="{FF2B5EF4-FFF2-40B4-BE49-F238E27FC236}">
                <a16:creationId xmlns:a16="http://schemas.microsoft.com/office/drawing/2014/main" id="{9A705B7A-AEC6-45C6-BB4E-D035F507C030}"/>
              </a:ext>
            </a:extLst>
          </p:cNvPr>
          <p:cNvSpPr/>
          <p:nvPr/>
        </p:nvSpPr>
        <p:spPr>
          <a:xfrm>
            <a:off x="3032114" y="4804475"/>
            <a:ext cx="5832917" cy="914399"/>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endParaRPr lang="el-GR" sz="1200" dirty="0">
              <a:latin typeface="+mj-lt"/>
            </a:endParaRPr>
          </a:p>
          <a:p>
            <a:pPr marL="142846" lvl="1" indent="-142846" defTabSz="622176">
              <a:lnSpc>
                <a:spcPct val="90000"/>
              </a:lnSpc>
              <a:spcBef>
                <a:spcPct val="0"/>
              </a:spcBef>
              <a:spcAft>
                <a:spcPct val="15000"/>
              </a:spcAft>
            </a:pPr>
            <a:r>
              <a:rPr lang="el-GR" sz="1200" dirty="0">
                <a:latin typeface="+mj-lt"/>
              </a:rPr>
              <a:t>Παρέμβαση μας για τα ναυάγια-τραγωδίες στις Κυκλάδες: </a:t>
            </a:r>
          </a:p>
          <a:p>
            <a:pPr marL="142846" lvl="1" indent="-142846" defTabSz="622176">
              <a:lnSpc>
                <a:spcPct val="90000"/>
              </a:lnSpc>
              <a:spcBef>
                <a:spcPct val="0"/>
              </a:spcBef>
              <a:spcAft>
                <a:spcPct val="15000"/>
              </a:spcAft>
            </a:pPr>
            <a:r>
              <a:rPr lang="el-GR" sz="1200" dirty="0">
                <a:latin typeface="+mj-lt"/>
              </a:rPr>
              <a:t>Η κυβέρνηση να αναλάβει τις ευθύνες της προς όλες τις κατευθύνσεις, αλλιώς οι τραγωδίες θα συνεχιστούν για μετανάστες – πρόσφυγες  </a:t>
            </a:r>
            <a:endParaRPr lang="en-GB" sz="1200" dirty="0">
              <a:latin typeface="+mj-lt"/>
            </a:endParaRPr>
          </a:p>
        </p:txBody>
      </p:sp>
      <p:sp>
        <p:nvSpPr>
          <p:cNvPr id="15" name="Freeform: Shape 14">
            <a:extLst>
              <a:ext uri="{FF2B5EF4-FFF2-40B4-BE49-F238E27FC236}">
                <a16:creationId xmlns:a16="http://schemas.microsoft.com/office/drawing/2014/main" id="{E7B90273-812A-4D00-976E-FEAF4F27BE7C}"/>
              </a:ext>
            </a:extLst>
          </p:cNvPr>
          <p:cNvSpPr/>
          <p:nvPr/>
        </p:nvSpPr>
        <p:spPr>
          <a:xfrm>
            <a:off x="2463281" y="4951545"/>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l-GR" sz="2400" dirty="0">
                <a:latin typeface="+mj-lt"/>
              </a:rPr>
              <a:t>5</a:t>
            </a:r>
            <a:endParaRPr lang="en-GB" sz="2400" dirty="0">
              <a:latin typeface="+mj-lt"/>
            </a:endParaRPr>
          </a:p>
        </p:txBody>
      </p:sp>
      <p:sp>
        <p:nvSpPr>
          <p:cNvPr id="16" name="Freeform: Shape 15">
            <a:extLst>
              <a:ext uri="{FF2B5EF4-FFF2-40B4-BE49-F238E27FC236}">
                <a16:creationId xmlns:a16="http://schemas.microsoft.com/office/drawing/2014/main" id="{72BED03F-8CD5-413C-A20B-1D62E85A8A82}"/>
              </a:ext>
            </a:extLst>
          </p:cNvPr>
          <p:cNvSpPr/>
          <p:nvPr/>
        </p:nvSpPr>
        <p:spPr>
          <a:xfrm>
            <a:off x="3032115" y="5726605"/>
            <a:ext cx="5296221"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lnSpc>
                <a:spcPct val="115000"/>
              </a:lnSpc>
              <a:spcAft>
                <a:spcPts val="1000"/>
              </a:spcAft>
              <a:defRPr/>
            </a:pPr>
            <a:r>
              <a:rPr lang="el-GR" sz="1200" dirty="0">
                <a:latin typeface="+mj-lt"/>
              </a:rPr>
              <a:t>Διεκδικούμε την ανέλκυση του </a:t>
            </a:r>
            <a:r>
              <a:rPr lang="en-US" sz="1200" dirty="0">
                <a:latin typeface="+mj-lt"/>
              </a:rPr>
              <a:t>Sea Diamond  </a:t>
            </a:r>
            <a:r>
              <a:rPr lang="el-GR" sz="1200" dirty="0">
                <a:latin typeface="+mj-lt"/>
              </a:rPr>
              <a:t>παρά τις σοβαρές υπαρκτές δυσκολίες </a:t>
            </a:r>
          </a:p>
        </p:txBody>
      </p:sp>
      <p:sp>
        <p:nvSpPr>
          <p:cNvPr id="17" name="Freeform: Shape 16">
            <a:extLst>
              <a:ext uri="{FF2B5EF4-FFF2-40B4-BE49-F238E27FC236}">
                <a16:creationId xmlns:a16="http://schemas.microsoft.com/office/drawing/2014/main" id="{4B26A873-3529-4CBF-8164-515D33755BA0}"/>
              </a:ext>
            </a:extLst>
          </p:cNvPr>
          <p:cNvSpPr/>
          <p:nvPr/>
        </p:nvSpPr>
        <p:spPr>
          <a:xfrm>
            <a:off x="2463281" y="5875901"/>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l-GR" sz="2400" dirty="0">
                <a:latin typeface="+mj-lt"/>
                <a:ea typeface="Microsoft YaHei Light" panose="020B0502040204020203" pitchFamily="34" charset="-122"/>
              </a:rPr>
              <a:t>6</a:t>
            </a:r>
            <a:endParaRPr lang="en-GB" sz="2400" dirty="0">
              <a:latin typeface="+mj-lt"/>
              <a:ea typeface="Microsoft YaHei Light" panose="020B0502040204020203" pitchFamily="34" charset="-122"/>
            </a:endParaRPr>
          </a:p>
        </p:txBody>
      </p:sp>
      <p:sp>
        <p:nvSpPr>
          <p:cNvPr id="20" name="Rectangle 21">
            <a:extLst>
              <a:ext uri="{FF2B5EF4-FFF2-40B4-BE49-F238E27FC236}">
                <a16:creationId xmlns:a16="http://schemas.microsoft.com/office/drawing/2014/main" id="{D88B3874-E5A3-1A30-1865-DE10EE5D1BF9}"/>
              </a:ext>
            </a:extLst>
          </p:cNvPr>
          <p:cNvSpPr/>
          <p:nvPr/>
        </p:nvSpPr>
        <p:spPr>
          <a:xfrm>
            <a:off x="11637469" y="446"/>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l-GR" sz="1200" b="1" dirty="0">
                <a:solidFill>
                  <a:schemeClr val="bg1"/>
                </a:solidFill>
                <a:latin typeface="Microsoft YaHei Light" panose="020B0502040204020203" pitchFamily="34" charset="-122"/>
                <a:ea typeface="Microsoft YaHei Light" panose="020B0502040204020203" pitchFamily="34" charset="-122"/>
              </a:rPr>
              <a:t>    ΒΟΥΛΕΥΤΗΣ ΚΥΚΛΑΔΩΝ - Νίκος </a:t>
            </a:r>
            <a:r>
              <a:rPr lang="el-GR" sz="1400" b="1" dirty="0" err="1">
                <a:solidFill>
                  <a:schemeClr val="bg1"/>
                </a:solidFill>
                <a:latin typeface="Microsoft YaHei Light" panose="020B0502040204020203" pitchFamily="34" charset="-122"/>
                <a:ea typeface="Microsoft YaHei Light" panose="020B0502040204020203" pitchFamily="34" charset="-122"/>
              </a:rPr>
              <a:t>Συρμαλένιος</a:t>
            </a:r>
            <a:r>
              <a:rPr lang="el-GR" sz="1200" b="1" dirty="0">
                <a:solidFill>
                  <a:schemeClr val="bg1"/>
                </a:solidFill>
                <a:latin typeface="Microsoft YaHei Light" panose="020B0502040204020203" pitchFamily="34" charset="-122"/>
                <a:ea typeface="Microsoft YaHei Light" panose="020B0502040204020203" pitchFamily="34" charset="-122"/>
              </a:rPr>
              <a:t> </a:t>
            </a:r>
          </a:p>
        </p:txBody>
      </p:sp>
      <p:pic>
        <p:nvPicPr>
          <p:cNvPr id="21" name="Picture 2" descr="ΣΥΡΙΖΑ Συνασπισμός Ριζοσπαστικής Αριστεράς">
            <a:extLst>
              <a:ext uri="{FF2B5EF4-FFF2-40B4-BE49-F238E27FC236}">
                <a16:creationId xmlns:a16="http://schemas.microsoft.com/office/drawing/2014/main" id="{CAA141C0-FAEA-85E9-94CA-58920FDA25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8923" y="152025"/>
            <a:ext cx="2037801" cy="4572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3" descr="Μεταφορικό Ισοδύναμο - Αναπτυξιακή Κρήτης"/>
          <p:cNvPicPr>
            <a:picLocks noChangeAspect="1" noChangeArrowheads="1"/>
          </p:cNvPicPr>
          <p:nvPr/>
        </p:nvPicPr>
        <p:blipFill>
          <a:blip r:embed="rId4" cstate="print"/>
          <a:srcRect/>
          <a:stretch>
            <a:fillRect/>
          </a:stretch>
        </p:blipFill>
        <p:spPr bwMode="auto">
          <a:xfrm>
            <a:off x="9374015" y="4167771"/>
            <a:ext cx="2045826" cy="1711234"/>
          </a:xfrm>
          <a:prstGeom prst="rect">
            <a:avLst/>
          </a:prstGeom>
          <a:noFill/>
          <a:ln w="9525">
            <a:noFill/>
            <a:miter lim="800000"/>
            <a:headEnd/>
            <a:tailEnd/>
          </a:ln>
        </p:spPr>
      </p:pic>
      <p:sp>
        <p:nvSpPr>
          <p:cNvPr id="22" name="Freeform: Shape 7">
            <a:extLst>
              <a:ext uri="{FF2B5EF4-FFF2-40B4-BE49-F238E27FC236}">
                <a16:creationId xmlns:a16="http://schemas.microsoft.com/office/drawing/2014/main" id="{FC49A8B3-4AAA-7916-BE40-4C6E6871694D}"/>
              </a:ext>
            </a:extLst>
          </p:cNvPr>
          <p:cNvSpPr/>
          <p:nvPr/>
        </p:nvSpPr>
        <p:spPr>
          <a:xfrm>
            <a:off x="3032115" y="768274"/>
            <a:ext cx="5296221" cy="1070228"/>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nSpc>
                <a:spcPct val="115000"/>
              </a:lnSpc>
              <a:defRPr/>
            </a:pPr>
            <a:r>
              <a:rPr lang="el-GR" sz="1200" dirty="0">
                <a:latin typeface="+mj-lt"/>
              </a:rPr>
              <a:t>Οι προθέσεις της Κυβέρνησης φάνηκαν από την αρχή  με την κατάργηση του  χαρτοφυλακίου της Νησιωτικής Πολιτικής</a:t>
            </a:r>
          </a:p>
          <a:p>
            <a:pPr algn="ctr">
              <a:lnSpc>
                <a:spcPct val="115000"/>
              </a:lnSpc>
              <a:defRPr/>
            </a:pPr>
            <a:endParaRPr lang="el-GR" sz="1200" dirty="0">
              <a:latin typeface="+mj-lt"/>
            </a:endParaRPr>
          </a:p>
        </p:txBody>
      </p:sp>
      <p:sp>
        <p:nvSpPr>
          <p:cNvPr id="24" name="Freeform: Shape 8">
            <a:extLst>
              <a:ext uri="{FF2B5EF4-FFF2-40B4-BE49-F238E27FC236}">
                <a16:creationId xmlns:a16="http://schemas.microsoft.com/office/drawing/2014/main" id="{E4F952EF-79A8-5B02-1B68-35BA6E555049}"/>
              </a:ext>
            </a:extLst>
          </p:cNvPr>
          <p:cNvSpPr/>
          <p:nvPr/>
        </p:nvSpPr>
        <p:spPr>
          <a:xfrm>
            <a:off x="2466385" y="1026939"/>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1</a:t>
            </a:r>
          </a:p>
        </p:txBody>
      </p:sp>
    </p:spTree>
    <p:extLst>
      <p:ext uri="{BB962C8B-B14F-4D97-AF65-F5344CB8AC3E}">
        <p14:creationId xmlns:p14="http://schemas.microsoft.com/office/powerpoint/2010/main" val="888658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50"/>
                                  </p:stCondLst>
                                  <p:childTnLst>
                                    <p:set>
                                      <p:cBhvr>
                                        <p:cTn id="6" dur="1" fill="hold">
                                          <p:stCondLst>
                                            <p:cond delay="249"/>
                                          </p:stCondLst>
                                        </p:cTn>
                                        <p:tgtEl>
                                          <p:spTgt spid="9"/>
                                        </p:tgtEl>
                                        <p:attrNameLst>
                                          <p:attrName>style.visibility</p:attrName>
                                        </p:attrNameLst>
                                      </p:cBhvr>
                                      <p:to>
                                        <p:strVal val="visible"/>
                                      </p:to>
                                    </p:set>
                                  </p:childTnLst>
                                </p:cTn>
                              </p:par>
                              <p:par>
                                <p:cTn id="7" presetID="42" presetClass="entr" presetSubtype="0" fill="hold" grpId="0" nodeType="withEffect">
                                  <p:stCondLst>
                                    <p:cond delay="50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anim calcmode="lin" valueType="num">
                                      <p:cBhvr>
                                        <p:cTn id="10" dur="500" fill="hold"/>
                                        <p:tgtEl>
                                          <p:spTgt spid="8"/>
                                        </p:tgtEl>
                                        <p:attrNameLst>
                                          <p:attrName>ppt_x</p:attrName>
                                        </p:attrNameLst>
                                      </p:cBhvr>
                                      <p:tavLst>
                                        <p:tav tm="0">
                                          <p:val>
                                            <p:strVal val="#ppt_x"/>
                                          </p:val>
                                        </p:tav>
                                        <p:tav tm="100000">
                                          <p:val>
                                            <p:strVal val="#ppt_x"/>
                                          </p:val>
                                        </p:tav>
                                      </p:tavLst>
                                    </p:anim>
                                    <p:anim calcmode="lin" valueType="num">
                                      <p:cBhvr>
                                        <p:cTn id="11" dur="500" fill="hold"/>
                                        <p:tgtEl>
                                          <p:spTgt spid="8"/>
                                        </p:tgtEl>
                                        <p:attrNameLst>
                                          <p:attrName>ppt_y</p:attrName>
                                        </p:attrNameLst>
                                      </p:cBhvr>
                                      <p:tavLst>
                                        <p:tav tm="0">
                                          <p:val>
                                            <p:strVal val="#ppt_y+.1"/>
                                          </p:val>
                                        </p:tav>
                                        <p:tav tm="100000">
                                          <p:val>
                                            <p:strVal val="#ppt_y"/>
                                          </p:val>
                                        </p:tav>
                                      </p:tavLst>
                                    </p:anim>
                                  </p:childTnLst>
                                </p:cTn>
                              </p:par>
                              <p:par>
                                <p:cTn id="12" presetID="1" presetClass="entr" presetSubtype="0" fill="hold" grpId="0" nodeType="withEffect">
                                  <p:stCondLst>
                                    <p:cond delay="750"/>
                                  </p:stCondLst>
                                  <p:childTnLst>
                                    <p:set>
                                      <p:cBhvr>
                                        <p:cTn id="13" dur="1" fill="hold">
                                          <p:stCondLst>
                                            <p:cond delay="249"/>
                                          </p:stCondLst>
                                        </p:cTn>
                                        <p:tgtEl>
                                          <p:spTgt spid="11"/>
                                        </p:tgtEl>
                                        <p:attrNameLst>
                                          <p:attrName>style.visibility</p:attrName>
                                        </p:attrNameLst>
                                      </p:cBhvr>
                                      <p:to>
                                        <p:strVal val="visible"/>
                                      </p:to>
                                    </p:set>
                                  </p:childTnLst>
                                </p:cTn>
                              </p:par>
                              <p:par>
                                <p:cTn id="14" presetID="42" presetClass="entr" presetSubtype="0" fill="hold" grpId="0" nodeType="with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par>
                                <p:cTn id="19" presetID="1" presetClass="entr" presetSubtype="0" fill="hold" grpId="0" nodeType="withEffect">
                                  <p:stCondLst>
                                    <p:cond delay="1500"/>
                                  </p:stCondLst>
                                  <p:childTnLst>
                                    <p:set>
                                      <p:cBhvr>
                                        <p:cTn id="20" dur="1" fill="hold">
                                          <p:stCondLst>
                                            <p:cond delay="249"/>
                                          </p:stCondLst>
                                        </p:cTn>
                                        <p:tgtEl>
                                          <p:spTgt spid="13"/>
                                        </p:tgtEl>
                                        <p:attrNameLst>
                                          <p:attrName>style.visibility</p:attrName>
                                        </p:attrNameLst>
                                      </p:cBhvr>
                                      <p:to>
                                        <p:strVal val="visible"/>
                                      </p:to>
                                    </p:set>
                                  </p:childTnLst>
                                </p:cTn>
                              </p:par>
                              <p:par>
                                <p:cTn id="21" presetID="42" presetClass="entr" presetSubtype="0" fill="hold" grpId="0" nodeType="withEffect">
                                  <p:stCondLst>
                                    <p:cond delay="1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par>
                                <p:cTn id="26" presetID="1" presetClass="entr" presetSubtype="0" fill="hold" grpId="0" nodeType="withEffect">
                                  <p:stCondLst>
                                    <p:cond delay="2000"/>
                                  </p:stCondLst>
                                  <p:childTnLst>
                                    <p:set>
                                      <p:cBhvr>
                                        <p:cTn id="27" dur="1" fill="hold">
                                          <p:stCondLst>
                                            <p:cond delay="249"/>
                                          </p:stCondLst>
                                        </p:cTn>
                                        <p:tgtEl>
                                          <p:spTgt spid="15"/>
                                        </p:tgtEl>
                                        <p:attrNameLst>
                                          <p:attrName>style.visibility</p:attrName>
                                        </p:attrNameLst>
                                      </p:cBhvr>
                                      <p:to>
                                        <p:strVal val="visible"/>
                                      </p:to>
                                    </p:set>
                                  </p:childTnLst>
                                </p:cTn>
                              </p:par>
                              <p:par>
                                <p:cTn id="28" presetID="42" presetClass="entr" presetSubtype="0" fill="hold" grpId="0" nodeType="withEffect">
                                  <p:stCondLst>
                                    <p:cond delay="20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par>
                                <p:cTn id="33" presetID="1" presetClass="entr" presetSubtype="0" fill="hold" grpId="0" nodeType="withEffect">
                                  <p:stCondLst>
                                    <p:cond delay="2500"/>
                                  </p:stCondLst>
                                  <p:childTnLst>
                                    <p:set>
                                      <p:cBhvr>
                                        <p:cTn id="34" dur="1" fill="hold">
                                          <p:stCondLst>
                                            <p:cond delay="249"/>
                                          </p:stCondLst>
                                        </p:cTn>
                                        <p:tgtEl>
                                          <p:spTgt spid="17"/>
                                        </p:tgtEl>
                                        <p:attrNameLst>
                                          <p:attrName>style.visibility</p:attrName>
                                        </p:attrNameLst>
                                      </p:cBhvr>
                                      <p:to>
                                        <p:strVal val="visible"/>
                                      </p:to>
                                    </p:set>
                                  </p:childTnLst>
                                </p:cTn>
                              </p:par>
                              <p:par>
                                <p:cTn id="35" presetID="42" presetClass="entr" presetSubtype="0" fill="hold" grpId="0" nodeType="withEffect">
                                  <p:stCondLst>
                                    <p:cond delay="25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strVal val="#ppt_x"/>
                                          </p:val>
                                        </p:tav>
                                        <p:tav tm="100000">
                                          <p:val>
                                            <p:strVal val="#ppt_x"/>
                                          </p:val>
                                        </p:tav>
                                      </p:tavLst>
                                    </p:anim>
                                    <p:anim calcmode="lin" valueType="num">
                                      <p:cBhvr>
                                        <p:cTn id="39" dur="500" fill="hold"/>
                                        <p:tgtEl>
                                          <p:spTgt spid="16"/>
                                        </p:tgtEl>
                                        <p:attrNameLst>
                                          <p:attrName>ppt_y</p:attrName>
                                        </p:attrNameLst>
                                      </p:cBhvr>
                                      <p:tavLst>
                                        <p:tav tm="0">
                                          <p:val>
                                            <p:strVal val="#ppt_y+.1"/>
                                          </p:val>
                                        </p:tav>
                                        <p:tav tm="100000">
                                          <p:val>
                                            <p:strVal val="#ppt_y"/>
                                          </p:val>
                                        </p:tav>
                                      </p:tavLst>
                                    </p:anim>
                                  </p:childTnLst>
                                </p:cTn>
                              </p:par>
                              <p:par>
                                <p:cTn id="40" presetID="26" presetClass="entr" presetSubtype="0" fill="hold" grpId="0" nodeType="withEffect">
                                  <p:stCondLst>
                                    <p:cond delay="325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80">
                                          <p:stCondLst>
                                            <p:cond delay="0"/>
                                          </p:stCondLst>
                                        </p:cTn>
                                        <p:tgtEl>
                                          <p:spTgt spid="2"/>
                                        </p:tgtEl>
                                      </p:cBhvr>
                                    </p:animEffect>
                                    <p:anim calcmode="lin" valueType="num">
                                      <p:cBhvr>
                                        <p:cTn id="4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8" dur="26">
                                          <p:stCondLst>
                                            <p:cond delay="650"/>
                                          </p:stCondLst>
                                        </p:cTn>
                                        <p:tgtEl>
                                          <p:spTgt spid="2"/>
                                        </p:tgtEl>
                                      </p:cBhvr>
                                      <p:to x="100000" y="60000"/>
                                    </p:animScale>
                                    <p:animScale>
                                      <p:cBhvr>
                                        <p:cTn id="49" dur="166" decel="50000">
                                          <p:stCondLst>
                                            <p:cond delay="676"/>
                                          </p:stCondLst>
                                        </p:cTn>
                                        <p:tgtEl>
                                          <p:spTgt spid="2"/>
                                        </p:tgtEl>
                                      </p:cBhvr>
                                      <p:to x="100000" y="100000"/>
                                    </p:animScale>
                                    <p:animScale>
                                      <p:cBhvr>
                                        <p:cTn id="50" dur="26">
                                          <p:stCondLst>
                                            <p:cond delay="1312"/>
                                          </p:stCondLst>
                                        </p:cTn>
                                        <p:tgtEl>
                                          <p:spTgt spid="2"/>
                                        </p:tgtEl>
                                      </p:cBhvr>
                                      <p:to x="100000" y="80000"/>
                                    </p:animScale>
                                    <p:animScale>
                                      <p:cBhvr>
                                        <p:cTn id="51" dur="166" decel="50000">
                                          <p:stCondLst>
                                            <p:cond delay="1338"/>
                                          </p:stCondLst>
                                        </p:cTn>
                                        <p:tgtEl>
                                          <p:spTgt spid="2"/>
                                        </p:tgtEl>
                                      </p:cBhvr>
                                      <p:to x="100000" y="100000"/>
                                    </p:animScale>
                                    <p:animScale>
                                      <p:cBhvr>
                                        <p:cTn id="52" dur="26">
                                          <p:stCondLst>
                                            <p:cond delay="1642"/>
                                          </p:stCondLst>
                                        </p:cTn>
                                        <p:tgtEl>
                                          <p:spTgt spid="2"/>
                                        </p:tgtEl>
                                      </p:cBhvr>
                                      <p:to x="100000" y="90000"/>
                                    </p:animScale>
                                    <p:animScale>
                                      <p:cBhvr>
                                        <p:cTn id="53" dur="166" decel="50000">
                                          <p:stCondLst>
                                            <p:cond delay="1668"/>
                                          </p:stCondLst>
                                        </p:cTn>
                                        <p:tgtEl>
                                          <p:spTgt spid="2"/>
                                        </p:tgtEl>
                                      </p:cBhvr>
                                      <p:to x="100000" y="100000"/>
                                    </p:animScale>
                                    <p:animScale>
                                      <p:cBhvr>
                                        <p:cTn id="54" dur="26">
                                          <p:stCondLst>
                                            <p:cond delay="1808"/>
                                          </p:stCondLst>
                                        </p:cTn>
                                        <p:tgtEl>
                                          <p:spTgt spid="2"/>
                                        </p:tgtEl>
                                      </p:cBhvr>
                                      <p:to x="100000" y="95000"/>
                                    </p:animScale>
                                    <p:animScale>
                                      <p:cBhvr>
                                        <p:cTn id="55" dur="166" decel="50000">
                                          <p:stCondLst>
                                            <p:cond delay="1834"/>
                                          </p:stCondLst>
                                        </p:cTn>
                                        <p:tgtEl>
                                          <p:spTgt spid="2"/>
                                        </p:tgtEl>
                                      </p:cBhvr>
                                      <p:to x="100000" y="100000"/>
                                    </p:animScale>
                                  </p:childTnLst>
                                </p:cTn>
                              </p:par>
                              <p:par>
                                <p:cTn id="56" presetID="1" presetClass="entr" presetSubtype="0" fill="hold" grpId="0" nodeType="withEffect">
                                  <p:stCondLst>
                                    <p:cond delay="0"/>
                                  </p:stCondLst>
                                  <p:childTnLst>
                                    <p:set>
                                      <p:cBhvr>
                                        <p:cTn id="57" dur="1" fill="hold">
                                          <p:stCondLst>
                                            <p:cond delay="249"/>
                                          </p:stCondLst>
                                        </p:cTn>
                                        <p:tgtEl>
                                          <p:spTgt spid="24"/>
                                        </p:tgtEl>
                                        <p:attrNameLst>
                                          <p:attrName>style.visibility</p:attrName>
                                        </p:attrNameLst>
                                      </p:cBhvr>
                                      <p:to>
                                        <p:strVal val="visible"/>
                                      </p:to>
                                    </p:set>
                                  </p:childTnLst>
                                </p:cTn>
                              </p:par>
                              <p:par>
                                <p:cTn id="58" presetID="42" presetClass="entr" presetSubtype="0" fill="hold" grpId="0" nodeType="withEffect">
                                  <p:stCondLst>
                                    <p:cond delay="25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2"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31709C-20C4-4F53-9B68-03872BFE38D1}"/>
              </a:ext>
            </a:extLst>
          </p:cNvPr>
          <p:cNvSpPr/>
          <p:nvPr/>
        </p:nvSpPr>
        <p:spPr>
          <a:xfrm>
            <a:off x="2202024" y="0"/>
            <a:ext cx="9178917" cy="6857107"/>
          </a:xfrm>
          <a:prstGeom prst="rect">
            <a:avLst/>
          </a:prstGeom>
          <a:gradFill flip="none" rotWithShape="1">
            <a:gsLst>
              <a:gs pos="0">
                <a:srgbClr val="F1131E">
                  <a:shade val="30000"/>
                  <a:satMod val="115000"/>
                </a:srgbClr>
              </a:gs>
              <a:gs pos="50000">
                <a:srgbClr val="F1131E">
                  <a:shade val="67500"/>
                  <a:satMod val="115000"/>
                </a:srgbClr>
              </a:gs>
              <a:gs pos="100000">
                <a:srgbClr val="F1131E">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j-lt"/>
            </a:endParaRPr>
          </a:p>
        </p:txBody>
      </p:sp>
      <p:sp>
        <p:nvSpPr>
          <p:cNvPr id="6" name="TextBox 5">
            <a:extLst>
              <a:ext uri="{FF2B5EF4-FFF2-40B4-BE49-F238E27FC236}">
                <a16:creationId xmlns:a16="http://schemas.microsoft.com/office/drawing/2014/main" id="{14DA8C61-40E8-4E17-991B-4D2FEA7D9AB3}"/>
              </a:ext>
            </a:extLst>
          </p:cNvPr>
          <p:cNvSpPr txBox="1"/>
          <p:nvPr/>
        </p:nvSpPr>
        <p:spPr>
          <a:xfrm>
            <a:off x="9588899" y="791848"/>
            <a:ext cx="1464708" cy="1200329"/>
          </a:xfrm>
          <a:prstGeom prst="rect">
            <a:avLst/>
          </a:prstGeom>
          <a:noFill/>
        </p:spPr>
        <p:txBody>
          <a:bodyPr wrap="square" rtlCol="0">
            <a:spAutoFit/>
          </a:bodyPr>
          <a:lstStyle/>
          <a:p>
            <a:r>
              <a:rPr lang="el-GR" b="1" dirty="0">
                <a:solidFill>
                  <a:schemeClr val="bg1"/>
                </a:solidFill>
                <a:latin typeface="+mj-lt"/>
                <a:ea typeface="Microsoft YaHei Light" panose="020B0502040204020203" pitchFamily="34" charset="-122"/>
              </a:rPr>
              <a:t>Για την  Αγροτική –Αλιευτική Πολιτική </a:t>
            </a:r>
            <a:endParaRPr lang="en-US" sz="2800" b="1" dirty="0">
              <a:solidFill>
                <a:schemeClr val="bg1"/>
              </a:solidFill>
              <a:latin typeface="+mj-lt"/>
              <a:ea typeface="Microsoft YaHei Light" panose="020B0502040204020203" pitchFamily="34" charset="-122"/>
            </a:endParaRPr>
          </a:p>
        </p:txBody>
      </p:sp>
      <p:pic>
        <p:nvPicPr>
          <p:cNvPr id="5" name="Picture 4">
            <a:extLst>
              <a:ext uri="{FF2B5EF4-FFF2-40B4-BE49-F238E27FC236}">
                <a16:creationId xmlns:a16="http://schemas.microsoft.com/office/drawing/2014/main" id="{555EE0CA-EDA4-4364-BE84-769EBF98B5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803868" y="2460171"/>
            <a:ext cx="7140295" cy="1509875"/>
          </a:xfrm>
          <a:prstGeom prst="rect">
            <a:avLst/>
          </a:prstGeom>
        </p:spPr>
      </p:pic>
      <p:sp>
        <p:nvSpPr>
          <p:cNvPr id="2" name="TextBox 1">
            <a:extLst>
              <a:ext uri="{FF2B5EF4-FFF2-40B4-BE49-F238E27FC236}">
                <a16:creationId xmlns:a16="http://schemas.microsoft.com/office/drawing/2014/main" id="{BAAD4A35-80CD-4F51-BDBF-FCA5A935CBA7}"/>
              </a:ext>
            </a:extLst>
          </p:cNvPr>
          <p:cNvSpPr txBox="1"/>
          <p:nvPr/>
        </p:nvSpPr>
        <p:spPr>
          <a:xfrm>
            <a:off x="9636277" y="2731290"/>
            <a:ext cx="1488136" cy="2031325"/>
          </a:xfrm>
          <a:prstGeom prst="rect">
            <a:avLst/>
          </a:prstGeom>
          <a:noFill/>
        </p:spPr>
        <p:txBody>
          <a:bodyPr wrap="square" rtlCol="0">
            <a:spAutoFit/>
          </a:bodyPr>
          <a:lstStyle/>
          <a:p>
            <a:endParaRPr lang="el-GR" sz="1400" dirty="0">
              <a:solidFill>
                <a:schemeClr val="bg1"/>
              </a:solidFill>
              <a:latin typeface="Microsoft YaHei Light" panose="020B0502040204020203" pitchFamily="34" charset="-122"/>
              <a:ea typeface="Microsoft YaHei Light" panose="020B0502040204020203" pitchFamily="34" charset="-122"/>
            </a:endParaRPr>
          </a:p>
          <a:p>
            <a:r>
              <a:rPr lang="el-GR" sz="1400" dirty="0">
                <a:solidFill>
                  <a:schemeClr val="bg1"/>
                </a:solidFill>
                <a:latin typeface="Microsoft YaHei Light" panose="020B0502040204020203" pitchFamily="34" charset="-122"/>
                <a:ea typeface="Microsoft YaHei Light" panose="020B0502040204020203" pitchFamily="34" charset="-122"/>
              </a:rPr>
              <a:t>Αναδείξαμε ως κοινοβουλευτική ομάδα τα προβλήματα με ερωτήσεις και παρεμβάσεις στη Βουλή</a:t>
            </a:r>
          </a:p>
        </p:txBody>
      </p:sp>
      <p:sp>
        <p:nvSpPr>
          <p:cNvPr id="8" name="Freeform: Shape 7">
            <a:extLst>
              <a:ext uri="{FF2B5EF4-FFF2-40B4-BE49-F238E27FC236}">
                <a16:creationId xmlns:a16="http://schemas.microsoft.com/office/drawing/2014/main" id="{0CCD715D-9709-494C-BAD1-02752AF0B10C}"/>
              </a:ext>
            </a:extLst>
          </p:cNvPr>
          <p:cNvSpPr/>
          <p:nvPr/>
        </p:nvSpPr>
        <p:spPr>
          <a:xfrm>
            <a:off x="3032115" y="623241"/>
            <a:ext cx="5294376"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defRPr/>
            </a:pPr>
            <a:r>
              <a:rPr lang="el-GR" sz="1200" dirty="0">
                <a:latin typeface="+mj-lt"/>
              </a:rPr>
              <a:t>Προστασία των αγροτικών επιδοτήσεων από κατασχέσεις &amp; Μέτρα στήριξης του Πρωτογενούς Τομέα των νησιών</a:t>
            </a:r>
            <a:endParaRPr lang="en-US" sz="1200" dirty="0">
              <a:latin typeface="+mj-lt"/>
            </a:endParaRPr>
          </a:p>
        </p:txBody>
      </p:sp>
      <p:sp>
        <p:nvSpPr>
          <p:cNvPr id="9" name="Freeform: Shape 8">
            <a:extLst>
              <a:ext uri="{FF2B5EF4-FFF2-40B4-BE49-F238E27FC236}">
                <a16:creationId xmlns:a16="http://schemas.microsoft.com/office/drawing/2014/main" id="{4F80A1B1-B18F-4F81-895B-3EB8CC86D3EA}"/>
              </a:ext>
            </a:extLst>
          </p:cNvPr>
          <p:cNvSpPr/>
          <p:nvPr/>
        </p:nvSpPr>
        <p:spPr>
          <a:xfrm>
            <a:off x="2463281" y="800529"/>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1</a:t>
            </a:r>
          </a:p>
        </p:txBody>
      </p:sp>
      <p:sp>
        <p:nvSpPr>
          <p:cNvPr id="10" name="Freeform: Shape 9">
            <a:extLst>
              <a:ext uri="{FF2B5EF4-FFF2-40B4-BE49-F238E27FC236}">
                <a16:creationId xmlns:a16="http://schemas.microsoft.com/office/drawing/2014/main" id="{05193FE2-11BA-4739-AF71-63E8675DEEC2}"/>
              </a:ext>
            </a:extLst>
          </p:cNvPr>
          <p:cNvSpPr/>
          <p:nvPr/>
        </p:nvSpPr>
        <p:spPr>
          <a:xfrm>
            <a:off x="3032115" y="1572523"/>
            <a:ext cx="5294376"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defRPr/>
            </a:pPr>
            <a:r>
              <a:rPr lang="el-GR" sz="1200">
                <a:latin typeface="+mj-lt"/>
              </a:rPr>
              <a:t>Μέτρα στήριξης των γεωργών, κτηνοτρόφων και αλιέων λόγω της πανδημίας του Κορωνοϊού</a:t>
            </a:r>
            <a:endParaRPr lang="el-GR" sz="1200" dirty="0">
              <a:latin typeface="+mj-lt"/>
            </a:endParaRPr>
          </a:p>
        </p:txBody>
      </p:sp>
      <p:sp>
        <p:nvSpPr>
          <p:cNvPr id="11" name="Freeform: Shape 10">
            <a:extLst>
              <a:ext uri="{FF2B5EF4-FFF2-40B4-BE49-F238E27FC236}">
                <a16:creationId xmlns:a16="http://schemas.microsoft.com/office/drawing/2014/main" id="{87C20E42-527A-402A-8090-8A4B09853EB4}"/>
              </a:ext>
            </a:extLst>
          </p:cNvPr>
          <p:cNvSpPr/>
          <p:nvPr/>
        </p:nvSpPr>
        <p:spPr>
          <a:xfrm>
            <a:off x="2463281" y="1721819"/>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2</a:t>
            </a:r>
          </a:p>
        </p:txBody>
      </p:sp>
      <p:sp>
        <p:nvSpPr>
          <p:cNvPr id="12" name="Freeform: Shape 11">
            <a:extLst>
              <a:ext uri="{FF2B5EF4-FFF2-40B4-BE49-F238E27FC236}">
                <a16:creationId xmlns:a16="http://schemas.microsoft.com/office/drawing/2014/main" id="{8830B5B0-415B-4188-9F4F-5717DF30CD93}"/>
              </a:ext>
            </a:extLst>
          </p:cNvPr>
          <p:cNvSpPr/>
          <p:nvPr/>
        </p:nvSpPr>
        <p:spPr>
          <a:xfrm>
            <a:off x="3032115" y="2529509"/>
            <a:ext cx="5294376"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defRPr/>
            </a:pPr>
            <a:r>
              <a:rPr lang="el-GR" sz="1200" dirty="0">
                <a:latin typeface="+mj-lt"/>
              </a:rPr>
              <a:t>Άμεση αναγκαιότητα επιδότησης ζωοτροφών και μεταφορικό κόστος για τους κτηνοτρόφους</a:t>
            </a:r>
          </a:p>
        </p:txBody>
      </p:sp>
      <p:sp>
        <p:nvSpPr>
          <p:cNvPr id="13" name="Freeform: Shape 12">
            <a:extLst>
              <a:ext uri="{FF2B5EF4-FFF2-40B4-BE49-F238E27FC236}">
                <a16:creationId xmlns:a16="http://schemas.microsoft.com/office/drawing/2014/main" id="{FA26E57E-C3C1-484A-BD7B-66D182C4EB90}"/>
              </a:ext>
            </a:extLst>
          </p:cNvPr>
          <p:cNvSpPr/>
          <p:nvPr/>
        </p:nvSpPr>
        <p:spPr>
          <a:xfrm>
            <a:off x="2463281" y="2678805"/>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3</a:t>
            </a:r>
          </a:p>
        </p:txBody>
      </p:sp>
      <p:sp>
        <p:nvSpPr>
          <p:cNvPr id="14" name="Freeform: Shape 13">
            <a:extLst>
              <a:ext uri="{FF2B5EF4-FFF2-40B4-BE49-F238E27FC236}">
                <a16:creationId xmlns:a16="http://schemas.microsoft.com/office/drawing/2014/main" id="{9A705B7A-AEC6-45C6-BB4E-D035F507C030}"/>
              </a:ext>
            </a:extLst>
          </p:cNvPr>
          <p:cNvSpPr/>
          <p:nvPr/>
        </p:nvSpPr>
        <p:spPr>
          <a:xfrm>
            <a:off x="3032115" y="3554450"/>
            <a:ext cx="5294376"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r>
              <a:rPr lang="el-GR" sz="1200" dirty="0">
                <a:latin typeface="+mj-lt"/>
              </a:rPr>
              <a:t>Για τη στήριξη του  μελιού, του </a:t>
            </a:r>
            <a:r>
              <a:rPr lang="el-GR" sz="1200" dirty="0" err="1">
                <a:latin typeface="+mj-lt"/>
              </a:rPr>
              <a:t>αμπελοοινικού</a:t>
            </a:r>
            <a:r>
              <a:rPr lang="el-GR" sz="1200" dirty="0">
                <a:latin typeface="+mj-lt"/>
              </a:rPr>
              <a:t> κλάδου</a:t>
            </a:r>
            <a:endParaRPr lang="en-GB" sz="1200" dirty="0">
              <a:latin typeface="+mj-lt"/>
            </a:endParaRPr>
          </a:p>
        </p:txBody>
      </p:sp>
      <p:sp>
        <p:nvSpPr>
          <p:cNvPr id="15" name="Freeform: Shape 14">
            <a:extLst>
              <a:ext uri="{FF2B5EF4-FFF2-40B4-BE49-F238E27FC236}">
                <a16:creationId xmlns:a16="http://schemas.microsoft.com/office/drawing/2014/main" id="{E7B90273-812A-4D00-976E-FEAF4F27BE7C}"/>
              </a:ext>
            </a:extLst>
          </p:cNvPr>
          <p:cNvSpPr/>
          <p:nvPr/>
        </p:nvSpPr>
        <p:spPr>
          <a:xfrm>
            <a:off x="2463281" y="3682579"/>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4</a:t>
            </a:r>
          </a:p>
        </p:txBody>
      </p:sp>
      <p:sp>
        <p:nvSpPr>
          <p:cNvPr id="16" name="Freeform: Shape 15">
            <a:extLst>
              <a:ext uri="{FF2B5EF4-FFF2-40B4-BE49-F238E27FC236}">
                <a16:creationId xmlns:a16="http://schemas.microsoft.com/office/drawing/2014/main" id="{72BED03F-8CD5-413C-A20B-1D62E85A8A82}"/>
              </a:ext>
            </a:extLst>
          </p:cNvPr>
          <p:cNvSpPr/>
          <p:nvPr/>
        </p:nvSpPr>
        <p:spPr>
          <a:xfrm>
            <a:off x="3032115" y="5355293"/>
            <a:ext cx="5646936" cy="95251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endParaRPr lang="el-GR" sz="1200" dirty="0">
              <a:latin typeface="+mj-lt"/>
            </a:endParaRPr>
          </a:p>
          <a:p>
            <a:pPr marL="142846" lvl="1" indent="-142846" algn="ctr" defTabSz="622176">
              <a:lnSpc>
                <a:spcPct val="90000"/>
              </a:lnSpc>
              <a:spcBef>
                <a:spcPct val="0"/>
              </a:spcBef>
              <a:spcAft>
                <a:spcPct val="15000"/>
              </a:spcAft>
            </a:pPr>
            <a:r>
              <a:rPr lang="el-GR" sz="1200" dirty="0">
                <a:latin typeface="+mj-lt"/>
              </a:rPr>
              <a:t>Ημερίδα στην Κέα (Ιουν. 2021) με στόχο την ανάδειξη των ζωτικών προβλημάτων της κτηνοτροφίας, γεωργίας και μελισσοκομίας στις ιδιαίτερες νησιωτικές συνθήκες των μικρών νησιών των Κυκλάδων</a:t>
            </a:r>
          </a:p>
        </p:txBody>
      </p:sp>
      <p:sp>
        <p:nvSpPr>
          <p:cNvPr id="17" name="Freeform: Shape 16">
            <a:extLst>
              <a:ext uri="{FF2B5EF4-FFF2-40B4-BE49-F238E27FC236}">
                <a16:creationId xmlns:a16="http://schemas.microsoft.com/office/drawing/2014/main" id="{4B26A873-3529-4CBF-8164-515D33755BA0}"/>
              </a:ext>
            </a:extLst>
          </p:cNvPr>
          <p:cNvSpPr/>
          <p:nvPr/>
        </p:nvSpPr>
        <p:spPr>
          <a:xfrm>
            <a:off x="2463281" y="5504589"/>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l-GR" sz="2400" dirty="0">
                <a:latin typeface="+mj-lt"/>
                <a:ea typeface="Microsoft YaHei Light" panose="020B0502040204020203" pitchFamily="34" charset="-122"/>
              </a:rPr>
              <a:t>6</a:t>
            </a:r>
            <a:endParaRPr lang="en-GB" sz="2400" dirty="0">
              <a:latin typeface="+mj-lt"/>
              <a:ea typeface="Microsoft YaHei Light" panose="020B0502040204020203" pitchFamily="34" charset="-122"/>
            </a:endParaRPr>
          </a:p>
        </p:txBody>
      </p:sp>
      <p:sp>
        <p:nvSpPr>
          <p:cNvPr id="20" name="Rectangle 21">
            <a:extLst>
              <a:ext uri="{FF2B5EF4-FFF2-40B4-BE49-F238E27FC236}">
                <a16:creationId xmlns:a16="http://schemas.microsoft.com/office/drawing/2014/main" id="{D88B3874-E5A3-1A30-1865-DE10EE5D1BF9}"/>
              </a:ext>
            </a:extLst>
          </p:cNvPr>
          <p:cNvSpPr/>
          <p:nvPr/>
        </p:nvSpPr>
        <p:spPr>
          <a:xfrm>
            <a:off x="11637469" y="446"/>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l-GR" sz="1200" b="1" dirty="0">
                <a:solidFill>
                  <a:schemeClr val="bg1"/>
                </a:solidFill>
                <a:latin typeface="Microsoft YaHei Light" panose="020B0502040204020203" pitchFamily="34" charset="-122"/>
                <a:ea typeface="Microsoft YaHei Light" panose="020B0502040204020203" pitchFamily="34" charset="-122"/>
              </a:rPr>
              <a:t>    ΒΟΥΛΕΥΤΗΣ ΚΥΚΛΑΔΩΝ - Νίκος </a:t>
            </a:r>
            <a:r>
              <a:rPr lang="el-GR" sz="1400" b="1" dirty="0" err="1">
                <a:solidFill>
                  <a:schemeClr val="bg1"/>
                </a:solidFill>
                <a:latin typeface="Microsoft YaHei Light" panose="020B0502040204020203" pitchFamily="34" charset="-122"/>
                <a:ea typeface="Microsoft YaHei Light" panose="020B0502040204020203" pitchFamily="34" charset="-122"/>
              </a:rPr>
              <a:t>Συρμαλένιος</a:t>
            </a:r>
            <a:r>
              <a:rPr lang="el-GR" sz="1200" b="1" dirty="0">
                <a:solidFill>
                  <a:schemeClr val="bg1"/>
                </a:solidFill>
                <a:latin typeface="Microsoft YaHei Light" panose="020B0502040204020203" pitchFamily="34" charset="-122"/>
                <a:ea typeface="Microsoft YaHei Light" panose="020B0502040204020203" pitchFamily="34" charset="-122"/>
              </a:rPr>
              <a:t> </a:t>
            </a:r>
          </a:p>
        </p:txBody>
      </p:sp>
      <p:pic>
        <p:nvPicPr>
          <p:cNvPr id="21" name="Picture 2" descr="ΣΥΡΙΖΑ Συνασπισμός Ριζοσπαστικής Αριστεράς">
            <a:extLst>
              <a:ext uri="{FF2B5EF4-FFF2-40B4-BE49-F238E27FC236}">
                <a16:creationId xmlns:a16="http://schemas.microsoft.com/office/drawing/2014/main" id="{CAA141C0-FAEA-85E9-94CA-58920FDA25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8923" y="152025"/>
            <a:ext cx="2037801" cy="457200"/>
          </a:xfrm>
          <a:prstGeom prst="rect">
            <a:avLst/>
          </a:prstGeom>
          <a:noFill/>
          <a:extLst>
            <a:ext uri="{909E8E84-426E-40DD-AFC4-6F175D3DCCD1}">
              <a14:hiddenFill xmlns:a14="http://schemas.microsoft.com/office/drawing/2010/main">
                <a:solidFill>
                  <a:srgbClr val="FFFFFF"/>
                </a:solidFill>
              </a14:hiddenFill>
            </a:ext>
          </a:extLst>
        </p:spPr>
      </p:pic>
      <p:sp>
        <p:nvSpPr>
          <p:cNvPr id="22" name="Freeform: Shape 15">
            <a:extLst>
              <a:ext uri="{FF2B5EF4-FFF2-40B4-BE49-F238E27FC236}">
                <a16:creationId xmlns:a16="http://schemas.microsoft.com/office/drawing/2014/main" id="{0FF8D65D-EBAE-B774-1182-0593DF6C04A0}"/>
              </a:ext>
            </a:extLst>
          </p:cNvPr>
          <p:cNvSpPr/>
          <p:nvPr/>
        </p:nvSpPr>
        <p:spPr>
          <a:xfrm>
            <a:off x="3032115" y="4457639"/>
            <a:ext cx="5848414" cy="966768"/>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defTabSz="622176">
              <a:lnSpc>
                <a:spcPct val="90000"/>
              </a:lnSpc>
              <a:spcBef>
                <a:spcPct val="0"/>
              </a:spcBef>
              <a:spcAft>
                <a:spcPct val="15000"/>
              </a:spcAft>
            </a:pPr>
            <a:r>
              <a:rPr lang="el-GR" sz="1200" dirty="0">
                <a:latin typeface="+mj-lt"/>
              </a:rPr>
              <a:t>Ενίσχυση της παράκτιας αλιείας και των </a:t>
            </a:r>
            <a:r>
              <a:rPr lang="el-GR" sz="1200" dirty="0" err="1">
                <a:latin typeface="+mj-lt"/>
              </a:rPr>
              <a:t>ιχθυοαποθεμάτων</a:t>
            </a:r>
            <a:r>
              <a:rPr lang="el-GR" sz="1200" dirty="0">
                <a:latin typeface="+mj-lt"/>
              </a:rPr>
              <a:t> - </a:t>
            </a:r>
          </a:p>
          <a:p>
            <a:pPr marL="142846" lvl="1" indent="-142846" defTabSz="622176">
              <a:lnSpc>
                <a:spcPct val="90000"/>
              </a:lnSpc>
              <a:spcBef>
                <a:spcPct val="0"/>
              </a:spcBef>
              <a:spcAft>
                <a:spcPct val="15000"/>
              </a:spcAft>
            </a:pPr>
            <a:r>
              <a:rPr lang="el-GR" sz="1200" dirty="0">
                <a:latin typeface="+mj-lt"/>
              </a:rPr>
              <a:t>Επανεξέταση από το Υπουργείο Αγροτικής Ανάπτυξης και Τροφίμων της χρονικής περιόδου αλιείας του αλιευτικού εργαλείου της </a:t>
            </a:r>
            <a:r>
              <a:rPr lang="el-GR" sz="1200" dirty="0" err="1">
                <a:latin typeface="+mj-lt"/>
              </a:rPr>
              <a:t>Βιντζότρατας</a:t>
            </a:r>
            <a:r>
              <a:rPr lang="el-GR" sz="1200" dirty="0">
                <a:latin typeface="+mj-lt"/>
              </a:rPr>
              <a:t> σε προστατευόμενες περιοχές</a:t>
            </a:r>
          </a:p>
        </p:txBody>
      </p:sp>
      <p:sp>
        <p:nvSpPr>
          <p:cNvPr id="23" name="Freeform: Shape 16">
            <a:extLst>
              <a:ext uri="{FF2B5EF4-FFF2-40B4-BE49-F238E27FC236}">
                <a16:creationId xmlns:a16="http://schemas.microsoft.com/office/drawing/2014/main" id="{8B365404-427E-3211-FDA1-D83386BCED4B}"/>
              </a:ext>
            </a:extLst>
          </p:cNvPr>
          <p:cNvSpPr/>
          <p:nvPr/>
        </p:nvSpPr>
        <p:spPr>
          <a:xfrm>
            <a:off x="2463281" y="4606935"/>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ea typeface="Microsoft YaHei Light" panose="020B0502040204020203" pitchFamily="34" charset="-122"/>
              </a:rPr>
              <a:t>5</a:t>
            </a:r>
          </a:p>
        </p:txBody>
      </p:sp>
      <p:pic>
        <p:nvPicPr>
          <p:cNvPr id="26" name="Picture 2" descr="http://syrmalenios.gr/wp-content/uploads/2021/07/IMG_20210628_204853-1.jpg">
            <a:extLst>
              <a:ext uri="{FF2B5EF4-FFF2-40B4-BE49-F238E27FC236}">
                <a16:creationId xmlns:a16="http://schemas.microsoft.com/office/drawing/2014/main" id="{0472C307-75B0-8BAD-4E12-DB7F5D134F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5848" y="3508462"/>
            <a:ext cx="2453837" cy="17588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7" name="Εικόνα 8" descr="http://syrmalenios.gr/wp-content/uploads/2020/05/%CE%A4%CE%B7%CE%BB%CE%B5%CE%B4%CE%B9%CE%AC%CF%83%CE%BA%CE%B5%CF%88%CE%B7_%CE%A0%CF%81%CF%89%CF%84%CE%BF%CE%B3%CE%B5%CE%BD%CE%AE%CF%82-%CE%A0%CE%B1%CF%81%CE%B1%CE%B3%CF%89%CE%B3%CE%AE-300x165.png">
            <a:extLst>
              <a:ext uri="{FF2B5EF4-FFF2-40B4-BE49-F238E27FC236}">
                <a16:creationId xmlns:a16="http://schemas.microsoft.com/office/drawing/2014/main" id="{7904FB27-65E2-58AD-2F61-D65F832AB0F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423853"/>
            <a:ext cx="2418097" cy="14317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descr="http://syrmalenios.gr/wp-content/uploads/2021/07/IMG_20210628_204853-1.jpg">
            <a:extLst>
              <a:ext uri="{FF2B5EF4-FFF2-40B4-BE49-F238E27FC236}">
                <a16:creationId xmlns:a16="http://schemas.microsoft.com/office/drawing/2014/main" id="{0472C307-75B0-8BAD-4E12-DB7F5D134FA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9444" y="3400983"/>
            <a:ext cx="2453837" cy="17588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5" name="Picture 13" descr="syrostoday.gr - Επικαιρότητα - Η Άννα Μαυρουδή, η νέα Διευθύνων Σύμβουλος  του υπουργείου Παιδείας">
            <a:extLst>
              <a:ext uri="{FF2B5EF4-FFF2-40B4-BE49-F238E27FC236}">
                <a16:creationId xmlns:a16="http://schemas.microsoft.com/office/drawing/2014/main" id="{396CE50E-DFA1-C107-7F11-4FFEADD7E5E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748" y="5267312"/>
            <a:ext cx="2222500" cy="127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658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49"/>
                                          </p:stCondLst>
                                        </p:cTn>
                                        <p:tgtEl>
                                          <p:spTgt spid="9"/>
                                        </p:tgtEl>
                                        <p:attrNameLst>
                                          <p:attrName>style.visibility</p:attrName>
                                        </p:attrNameLst>
                                      </p:cBhvr>
                                      <p:to>
                                        <p:strVal val="visible"/>
                                      </p:to>
                                    </p:set>
                                  </p:childTnLst>
                                </p:cTn>
                              </p:par>
                              <p:par>
                                <p:cTn id="7" presetID="42" presetClass="entr" presetSubtype="0" fill="hold" grpId="0" nodeType="withEffect">
                                  <p:stCondLst>
                                    <p:cond delay="25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anim calcmode="lin" valueType="num">
                                      <p:cBhvr>
                                        <p:cTn id="10" dur="500" fill="hold"/>
                                        <p:tgtEl>
                                          <p:spTgt spid="8"/>
                                        </p:tgtEl>
                                        <p:attrNameLst>
                                          <p:attrName>ppt_x</p:attrName>
                                        </p:attrNameLst>
                                      </p:cBhvr>
                                      <p:tavLst>
                                        <p:tav tm="0">
                                          <p:val>
                                            <p:strVal val="#ppt_x"/>
                                          </p:val>
                                        </p:tav>
                                        <p:tav tm="100000">
                                          <p:val>
                                            <p:strVal val="#ppt_x"/>
                                          </p:val>
                                        </p:tav>
                                      </p:tavLst>
                                    </p:anim>
                                    <p:anim calcmode="lin" valueType="num">
                                      <p:cBhvr>
                                        <p:cTn id="11" dur="500" fill="hold"/>
                                        <p:tgtEl>
                                          <p:spTgt spid="8"/>
                                        </p:tgtEl>
                                        <p:attrNameLst>
                                          <p:attrName>ppt_y</p:attrName>
                                        </p:attrNameLst>
                                      </p:cBhvr>
                                      <p:tavLst>
                                        <p:tav tm="0">
                                          <p:val>
                                            <p:strVal val="#ppt_y+.1"/>
                                          </p:val>
                                        </p:tav>
                                        <p:tav tm="100000">
                                          <p:val>
                                            <p:strVal val="#ppt_y"/>
                                          </p:val>
                                        </p:tav>
                                      </p:tavLst>
                                    </p:anim>
                                  </p:childTnLst>
                                </p:cTn>
                              </p:par>
                              <p:par>
                                <p:cTn id="12" presetID="1" presetClass="entr" presetSubtype="0" fill="hold" grpId="0" nodeType="withEffect">
                                  <p:stCondLst>
                                    <p:cond delay="500"/>
                                  </p:stCondLst>
                                  <p:childTnLst>
                                    <p:set>
                                      <p:cBhvr>
                                        <p:cTn id="13" dur="1" fill="hold">
                                          <p:stCondLst>
                                            <p:cond delay="249"/>
                                          </p:stCondLst>
                                        </p:cTn>
                                        <p:tgtEl>
                                          <p:spTgt spid="11"/>
                                        </p:tgtEl>
                                        <p:attrNameLst>
                                          <p:attrName>style.visibility</p:attrName>
                                        </p:attrNameLst>
                                      </p:cBhvr>
                                      <p:to>
                                        <p:strVal val="visible"/>
                                      </p:to>
                                    </p:set>
                                  </p:childTnLst>
                                </p:cTn>
                              </p:par>
                              <p:par>
                                <p:cTn id="14" presetID="42" presetClass="entr" presetSubtype="0" fill="hold" grpId="0" nodeType="withEffect">
                                  <p:stCondLst>
                                    <p:cond delay="7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par>
                                <p:cTn id="19" presetID="1" presetClass="entr" presetSubtype="0" fill="hold" grpId="0" nodeType="withEffect">
                                  <p:stCondLst>
                                    <p:cond delay="1000"/>
                                  </p:stCondLst>
                                  <p:childTnLst>
                                    <p:set>
                                      <p:cBhvr>
                                        <p:cTn id="20" dur="1" fill="hold">
                                          <p:stCondLst>
                                            <p:cond delay="249"/>
                                          </p:stCondLst>
                                        </p:cTn>
                                        <p:tgtEl>
                                          <p:spTgt spid="13"/>
                                        </p:tgtEl>
                                        <p:attrNameLst>
                                          <p:attrName>style.visibility</p:attrName>
                                        </p:attrNameLst>
                                      </p:cBhvr>
                                      <p:to>
                                        <p:strVal val="visible"/>
                                      </p:to>
                                    </p:set>
                                  </p:childTnLst>
                                </p:cTn>
                              </p:par>
                              <p:par>
                                <p:cTn id="21" presetID="42" presetClass="entr" presetSubtype="0" fill="hold" grpId="0" nodeType="withEffect">
                                  <p:stCondLst>
                                    <p:cond delay="1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par>
                                <p:cTn id="26" presetID="1" presetClass="entr" presetSubtype="0" fill="hold" grpId="0" nodeType="withEffect">
                                  <p:stCondLst>
                                    <p:cond delay="1750"/>
                                  </p:stCondLst>
                                  <p:childTnLst>
                                    <p:set>
                                      <p:cBhvr>
                                        <p:cTn id="27" dur="1" fill="hold">
                                          <p:stCondLst>
                                            <p:cond delay="249"/>
                                          </p:stCondLst>
                                        </p:cTn>
                                        <p:tgtEl>
                                          <p:spTgt spid="15"/>
                                        </p:tgtEl>
                                        <p:attrNameLst>
                                          <p:attrName>style.visibility</p:attrName>
                                        </p:attrNameLst>
                                      </p:cBhvr>
                                      <p:to>
                                        <p:strVal val="visible"/>
                                      </p:to>
                                    </p:set>
                                  </p:childTnLst>
                                </p:cTn>
                              </p:par>
                              <p:par>
                                <p:cTn id="28" presetID="42" presetClass="entr" presetSubtype="0" fill="hold" grpId="0" nodeType="withEffect">
                                  <p:stCondLst>
                                    <p:cond delay="20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par>
                                <p:cTn id="33" presetID="1" presetClass="entr" presetSubtype="0" fill="hold" grpId="0" nodeType="withEffect">
                                  <p:stCondLst>
                                    <p:cond delay="2750"/>
                                  </p:stCondLst>
                                  <p:childTnLst>
                                    <p:set>
                                      <p:cBhvr>
                                        <p:cTn id="34" dur="1" fill="hold">
                                          <p:stCondLst>
                                            <p:cond delay="249"/>
                                          </p:stCondLst>
                                        </p:cTn>
                                        <p:tgtEl>
                                          <p:spTgt spid="17"/>
                                        </p:tgtEl>
                                        <p:attrNameLst>
                                          <p:attrName>style.visibility</p:attrName>
                                        </p:attrNameLst>
                                      </p:cBhvr>
                                      <p:to>
                                        <p:strVal val="visible"/>
                                      </p:to>
                                    </p:set>
                                  </p:childTnLst>
                                </p:cTn>
                              </p:par>
                              <p:par>
                                <p:cTn id="35" presetID="42" presetClass="entr" presetSubtype="0" fill="hold" grpId="0" nodeType="withEffect">
                                  <p:stCondLst>
                                    <p:cond delay="30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strVal val="#ppt_x"/>
                                          </p:val>
                                        </p:tav>
                                        <p:tav tm="100000">
                                          <p:val>
                                            <p:strVal val="#ppt_x"/>
                                          </p:val>
                                        </p:tav>
                                      </p:tavLst>
                                    </p:anim>
                                    <p:anim calcmode="lin" valueType="num">
                                      <p:cBhvr>
                                        <p:cTn id="39" dur="500" fill="hold"/>
                                        <p:tgtEl>
                                          <p:spTgt spid="16"/>
                                        </p:tgtEl>
                                        <p:attrNameLst>
                                          <p:attrName>ppt_y</p:attrName>
                                        </p:attrNameLst>
                                      </p:cBhvr>
                                      <p:tavLst>
                                        <p:tav tm="0">
                                          <p:val>
                                            <p:strVal val="#ppt_y+.1"/>
                                          </p:val>
                                        </p:tav>
                                        <p:tav tm="100000">
                                          <p:val>
                                            <p:strVal val="#ppt_y"/>
                                          </p:val>
                                        </p:tav>
                                      </p:tavLst>
                                    </p:anim>
                                  </p:childTnLst>
                                </p:cTn>
                              </p:par>
                              <p:par>
                                <p:cTn id="40" presetID="26" presetClass="entr" presetSubtype="0" fill="hold" grpId="0" nodeType="withEffect">
                                  <p:stCondLst>
                                    <p:cond delay="325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80">
                                          <p:stCondLst>
                                            <p:cond delay="0"/>
                                          </p:stCondLst>
                                        </p:cTn>
                                        <p:tgtEl>
                                          <p:spTgt spid="2"/>
                                        </p:tgtEl>
                                      </p:cBhvr>
                                    </p:animEffect>
                                    <p:anim calcmode="lin" valueType="num">
                                      <p:cBhvr>
                                        <p:cTn id="4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8" dur="26">
                                          <p:stCondLst>
                                            <p:cond delay="650"/>
                                          </p:stCondLst>
                                        </p:cTn>
                                        <p:tgtEl>
                                          <p:spTgt spid="2"/>
                                        </p:tgtEl>
                                      </p:cBhvr>
                                      <p:to x="100000" y="60000"/>
                                    </p:animScale>
                                    <p:animScale>
                                      <p:cBhvr>
                                        <p:cTn id="49" dur="166" decel="50000">
                                          <p:stCondLst>
                                            <p:cond delay="676"/>
                                          </p:stCondLst>
                                        </p:cTn>
                                        <p:tgtEl>
                                          <p:spTgt spid="2"/>
                                        </p:tgtEl>
                                      </p:cBhvr>
                                      <p:to x="100000" y="100000"/>
                                    </p:animScale>
                                    <p:animScale>
                                      <p:cBhvr>
                                        <p:cTn id="50" dur="26">
                                          <p:stCondLst>
                                            <p:cond delay="1312"/>
                                          </p:stCondLst>
                                        </p:cTn>
                                        <p:tgtEl>
                                          <p:spTgt spid="2"/>
                                        </p:tgtEl>
                                      </p:cBhvr>
                                      <p:to x="100000" y="80000"/>
                                    </p:animScale>
                                    <p:animScale>
                                      <p:cBhvr>
                                        <p:cTn id="51" dur="166" decel="50000">
                                          <p:stCondLst>
                                            <p:cond delay="1338"/>
                                          </p:stCondLst>
                                        </p:cTn>
                                        <p:tgtEl>
                                          <p:spTgt spid="2"/>
                                        </p:tgtEl>
                                      </p:cBhvr>
                                      <p:to x="100000" y="100000"/>
                                    </p:animScale>
                                    <p:animScale>
                                      <p:cBhvr>
                                        <p:cTn id="52" dur="26">
                                          <p:stCondLst>
                                            <p:cond delay="1642"/>
                                          </p:stCondLst>
                                        </p:cTn>
                                        <p:tgtEl>
                                          <p:spTgt spid="2"/>
                                        </p:tgtEl>
                                      </p:cBhvr>
                                      <p:to x="100000" y="90000"/>
                                    </p:animScale>
                                    <p:animScale>
                                      <p:cBhvr>
                                        <p:cTn id="53" dur="166" decel="50000">
                                          <p:stCondLst>
                                            <p:cond delay="1668"/>
                                          </p:stCondLst>
                                        </p:cTn>
                                        <p:tgtEl>
                                          <p:spTgt spid="2"/>
                                        </p:tgtEl>
                                      </p:cBhvr>
                                      <p:to x="100000" y="100000"/>
                                    </p:animScale>
                                    <p:animScale>
                                      <p:cBhvr>
                                        <p:cTn id="54" dur="26">
                                          <p:stCondLst>
                                            <p:cond delay="1808"/>
                                          </p:stCondLst>
                                        </p:cTn>
                                        <p:tgtEl>
                                          <p:spTgt spid="2"/>
                                        </p:tgtEl>
                                      </p:cBhvr>
                                      <p:to x="100000" y="95000"/>
                                    </p:animScale>
                                    <p:animScale>
                                      <p:cBhvr>
                                        <p:cTn id="55" dur="166" decel="50000">
                                          <p:stCondLst>
                                            <p:cond delay="1834"/>
                                          </p:stCondLst>
                                        </p:cTn>
                                        <p:tgtEl>
                                          <p:spTgt spid="2"/>
                                        </p:tgtEl>
                                      </p:cBhvr>
                                      <p:to x="100000" y="100000"/>
                                    </p:animScale>
                                  </p:childTnLst>
                                </p:cTn>
                              </p:par>
                              <p:par>
                                <p:cTn id="56" presetID="1" presetClass="entr" presetSubtype="0" fill="hold" grpId="0" nodeType="withEffect">
                                  <p:stCondLst>
                                    <p:cond delay="2250"/>
                                  </p:stCondLst>
                                  <p:childTnLst>
                                    <p:set>
                                      <p:cBhvr>
                                        <p:cTn id="57" dur="1" fill="hold">
                                          <p:stCondLst>
                                            <p:cond delay="249"/>
                                          </p:stCondLst>
                                        </p:cTn>
                                        <p:tgtEl>
                                          <p:spTgt spid="23"/>
                                        </p:tgtEl>
                                        <p:attrNameLst>
                                          <p:attrName>style.visibility</p:attrName>
                                        </p:attrNameLst>
                                      </p:cBhvr>
                                      <p:to>
                                        <p:strVal val="visible"/>
                                      </p:to>
                                    </p:set>
                                  </p:childTnLst>
                                </p:cTn>
                              </p:par>
                              <p:par>
                                <p:cTn id="58" presetID="42" presetClass="entr" presetSubtype="0" fill="hold" grpId="0" nodeType="withEffect">
                                  <p:stCondLst>
                                    <p:cond delay="250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31709C-20C4-4F53-9B68-03872BFE38D1}"/>
              </a:ext>
            </a:extLst>
          </p:cNvPr>
          <p:cNvSpPr/>
          <p:nvPr/>
        </p:nvSpPr>
        <p:spPr>
          <a:xfrm>
            <a:off x="980106" y="893"/>
            <a:ext cx="10514231" cy="6857107"/>
          </a:xfrm>
          <a:prstGeom prst="rect">
            <a:avLst/>
          </a:prstGeom>
          <a:gradFill flip="none" rotWithShape="1">
            <a:gsLst>
              <a:gs pos="0">
                <a:srgbClr val="F1131E">
                  <a:shade val="30000"/>
                  <a:satMod val="115000"/>
                </a:srgbClr>
              </a:gs>
              <a:gs pos="50000">
                <a:srgbClr val="F1131E">
                  <a:shade val="67500"/>
                  <a:satMod val="115000"/>
                </a:srgbClr>
              </a:gs>
              <a:gs pos="100000">
                <a:srgbClr val="F1131E">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j-lt"/>
            </a:endParaRPr>
          </a:p>
        </p:txBody>
      </p:sp>
      <p:sp>
        <p:nvSpPr>
          <p:cNvPr id="6" name="TextBox 5">
            <a:extLst>
              <a:ext uri="{FF2B5EF4-FFF2-40B4-BE49-F238E27FC236}">
                <a16:creationId xmlns:a16="http://schemas.microsoft.com/office/drawing/2014/main" id="{14DA8C61-40E8-4E17-991B-4D2FEA7D9AB3}"/>
              </a:ext>
            </a:extLst>
          </p:cNvPr>
          <p:cNvSpPr txBox="1"/>
          <p:nvPr/>
        </p:nvSpPr>
        <p:spPr>
          <a:xfrm>
            <a:off x="9588899" y="791848"/>
            <a:ext cx="1619032" cy="646331"/>
          </a:xfrm>
          <a:prstGeom prst="rect">
            <a:avLst/>
          </a:prstGeom>
          <a:noFill/>
        </p:spPr>
        <p:txBody>
          <a:bodyPr wrap="square" rtlCol="0">
            <a:spAutoFit/>
          </a:bodyPr>
          <a:lstStyle/>
          <a:p>
            <a:r>
              <a:rPr lang="el-GR" b="1" dirty="0">
                <a:solidFill>
                  <a:schemeClr val="bg1"/>
                </a:solidFill>
                <a:latin typeface="+mj-lt"/>
                <a:ea typeface="Microsoft YaHei Light" panose="020B0502040204020203" pitchFamily="34" charset="-122"/>
              </a:rPr>
              <a:t>Για το Περιβάλλον </a:t>
            </a:r>
            <a:endParaRPr lang="en-US" sz="2800" b="1" dirty="0">
              <a:solidFill>
                <a:schemeClr val="bg1"/>
              </a:solidFill>
              <a:latin typeface="+mj-lt"/>
              <a:ea typeface="Microsoft YaHei Light" panose="020B0502040204020203" pitchFamily="34" charset="-122"/>
            </a:endParaRPr>
          </a:p>
        </p:txBody>
      </p:sp>
      <p:pic>
        <p:nvPicPr>
          <p:cNvPr id="5" name="Picture 4">
            <a:extLst>
              <a:ext uri="{FF2B5EF4-FFF2-40B4-BE49-F238E27FC236}">
                <a16:creationId xmlns:a16="http://schemas.microsoft.com/office/drawing/2014/main" id="{555EE0CA-EDA4-4364-BE84-769EBF98B5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803868" y="2460171"/>
            <a:ext cx="7140295" cy="1509875"/>
          </a:xfrm>
          <a:prstGeom prst="rect">
            <a:avLst/>
          </a:prstGeom>
        </p:spPr>
      </p:pic>
      <p:sp>
        <p:nvSpPr>
          <p:cNvPr id="2" name="TextBox 1">
            <a:extLst>
              <a:ext uri="{FF2B5EF4-FFF2-40B4-BE49-F238E27FC236}">
                <a16:creationId xmlns:a16="http://schemas.microsoft.com/office/drawing/2014/main" id="{BAAD4A35-80CD-4F51-BDBF-FCA5A935CBA7}"/>
              </a:ext>
            </a:extLst>
          </p:cNvPr>
          <p:cNvSpPr txBox="1"/>
          <p:nvPr/>
        </p:nvSpPr>
        <p:spPr>
          <a:xfrm>
            <a:off x="9535379" y="1423906"/>
            <a:ext cx="1488136" cy="2031325"/>
          </a:xfrm>
          <a:prstGeom prst="rect">
            <a:avLst/>
          </a:prstGeom>
          <a:noFill/>
        </p:spPr>
        <p:txBody>
          <a:bodyPr wrap="square" rtlCol="0">
            <a:spAutoFit/>
          </a:bodyPr>
          <a:lstStyle/>
          <a:p>
            <a:endParaRPr lang="el-GR" sz="1400" dirty="0">
              <a:solidFill>
                <a:schemeClr val="bg1"/>
              </a:solidFill>
              <a:latin typeface="Microsoft YaHei Light" panose="020B0502040204020203" pitchFamily="34" charset="-122"/>
              <a:ea typeface="Microsoft YaHei Light" panose="020B0502040204020203" pitchFamily="34" charset="-122"/>
            </a:endParaRPr>
          </a:p>
          <a:p>
            <a:r>
              <a:rPr lang="el-GR" sz="1400" dirty="0">
                <a:solidFill>
                  <a:schemeClr val="bg1"/>
                </a:solidFill>
                <a:latin typeface="Microsoft YaHei Light" panose="020B0502040204020203" pitchFamily="34" charset="-122"/>
                <a:ea typeface="Microsoft YaHei Light" panose="020B0502040204020203" pitchFamily="34" charset="-122"/>
              </a:rPr>
              <a:t>Αναδείξαμε ως κοινοβουλευτική ομάδα τα προβλήματα με ερωτήσεις και παρεμβάσεις στη Βουλή</a:t>
            </a:r>
          </a:p>
        </p:txBody>
      </p:sp>
      <p:sp>
        <p:nvSpPr>
          <p:cNvPr id="8" name="Freeform: Shape 7">
            <a:extLst>
              <a:ext uri="{FF2B5EF4-FFF2-40B4-BE49-F238E27FC236}">
                <a16:creationId xmlns:a16="http://schemas.microsoft.com/office/drawing/2014/main" id="{0CCD715D-9709-494C-BAD1-02752AF0B10C}"/>
              </a:ext>
            </a:extLst>
          </p:cNvPr>
          <p:cNvSpPr/>
          <p:nvPr/>
        </p:nvSpPr>
        <p:spPr>
          <a:xfrm>
            <a:off x="3032115" y="587829"/>
            <a:ext cx="5294376" cy="832104"/>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r>
              <a:rPr lang="el-GR" sz="1200" dirty="0">
                <a:latin typeface="+mj-lt"/>
              </a:rPr>
              <a:t>Η κυβέρνηση Μητσοτάκη έφερε πολλά χρόνια πίσω την Ελλάδα όσον αφορά την προστασία του Περιβάλλοντος. Στο όνομα των «επενδύσεων» και της εξυπηρέτησης συμφερόντων είναι πρόθυμη να καταπατήσει τα πάντα </a:t>
            </a:r>
          </a:p>
        </p:txBody>
      </p:sp>
      <p:sp>
        <p:nvSpPr>
          <p:cNvPr id="9" name="Freeform: Shape 8">
            <a:extLst>
              <a:ext uri="{FF2B5EF4-FFF2-40B4-BE49-F238E27FC236}">
                <a16:creationId xmlns:a16="http://schemas.microsoft.com/office/drawing/2014/main" id="{4F80A1B1-B18F-4F81-895B-3EB8CC86D3EA}"/>
              </a:ext>
            </a:extLst>
          </p:cNvPr>
          <p:cNvSpPr/>
          <p:nvPr/>
        </p:nvSpPr>
        <p:spPr>
          <a:xfrm>
            <a:off x="2463281" y="679268"/>
            <a:ext cx="550171" cy="654867"/>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1</a:t>
            </a:r>
          </a:p>
        </p:txBody>
      </p:sp>
      <p:sp>
        <p:nvSpPr>
          <p:cNvPr id="10" name="Freeform: Shape 9">
            <a:extLst>
              <a:ext uri="{FF2B5EF4-FFF2-40B4-BE49-F238E27FC236}">
                <a16:creationId xmlns:a16="http://schemas.microsoft.com/office/drawing/2014/main" id="{05193FE2-11BA-4739-AF71-63E8675DEEC2}"/>
              </a:ext>
            </a:extLst>
          </p:cNvPr>
          <p:cNvSpPr/>
          <p:nvPr/>
        </p:nvSpPr>
        <p:spPr>
          <a:xfrm>
            <a:off x="3005990" y="1650272"/>
            <a:ext cx="5294376" cy="832104"/>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r>
              <a:rPr lang="el-GR" sz="1200" dirty="0">
                <a:latin typeface="+mj-lt"/>
              </a:rPr>
              <a:t>Η κυβέρνηση αποδείχτηκε ανεπαρκής και τίναξε στον αέρα το έργο των δασικών χαρτών </a:t>
            </a:r>
          </a:p>
        </p:txBody>
      </p:sp>
      <p:sp>
        <p:nvSpPr>
          <p:cNvPr id="11" name="Freeform: Shape 10">
            <a:extLst>
              <a:ext uri="{FF2B5EF4-FFF2-40B4-BE49-F238E27FC236}">
                <a16:creationId xmlns:a16="http://schemas.microsoft.com/office/drawing/2014/main" id="{87C20E42-527A-402A-8090-8A4B09853EB4}"/>
              </a:ext>
            </a:extLst>
          </p:cNvPr>
          <p:cNvSpPr/>
          <p:nvPr/>
        </p:nvSpPr>
        <p:spPr>
          <a:xfrm>
            <a:off x="2463281" y="1786506"/>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2</a:t>
            </a:r>
          </a:p>
        </p:txBody>
      </p:sp>
      <p:sp>
        <p:nvSpPr>
          <p:cNvPr id="12" name="Freeform: Shape 11">
            <a:extLst>
              <a:ext uri="{FF2B5EF4-FFF2-40B4-BE49-F238E27FC236}">
                <a16:creationId xmlns:a16="http://schemas.microsoft.com/office/drawing/2014/main" id="{8830B5B0-415B-4188-9F4F-5717DF30CD93}"/>
              </a:ext>
            </a:extLst>
          </p:cNvPr>
          <p:cNvSpPr/>
          <p:nvPr/>
        </p:nvSpPr>
        <p:spPr>
          <a:xfrm>
            <a:off x="3043646" y="2612571"/>
            <a:ext cx="6100354" cy="1107021"/>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defRPr/>
            </a:pPr>
            <a:r>
              <a:rPr lang="el-GR" sz="1200" dirty="0">
                <a:latin typeface="+mj-lt"/>
              </a:rPr>
              <a:t>Ανύπαρκτος ο χωροταξικός σχεδιασμός για τις ΑΠΕ, καθώς και ο θαλάσσιος χωροταξικός σχεδιασμός. Τα μεγάλα βιομηχανικά αιολικά πάρκα δεν συνάδουν με τη φέρουσα των νησιών, καταστρέφουν το περιβάλλον και την τοπική οικονομία</a:t>
            </a:r>
          </a:p>
        </p:txBody>
      </p:sp>
      <p:sp>
        <p:nvSpPr>
          <p:cNvPr id="13" name="Freeform: Shape 12">
            <a:extLst>
              <a:ext uri="{FF2B5EF4-FFF2-40B4-BE49-F238E27FC236}">
                <a16:creationId xmlns:a16="http://schemas.microsoft.com/office/drawing/2014/main" id="{FA26E57E-C3C1-484A-BD7B-66D182C4EB90}"/>
              </a:ext>
            </a:extLst>
          </p:cNvPr>
          <p:cNvSpPr/>
          <p:nvPr/>
        </p:nvSpPr>
        <p:spPr>
          <a:xfrm>
            <a:off x="2463281" y="2772111"/>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3</a:t>
            </a:r>
          </a:p>
        </p:txBody>
      </p:sp>
      <p:sp>
        <p:nvSpPr>
          <p:cNvPr id="14" name="Freeform: Shape 13">
            <a:extLst>
              <a:ext uri="{FF2B5EF4-FFF2-40B4-BE49-F238E27FC236}">
                <a16:creationId xmlns:a16="http://schemas.microsoft.com/office/drawing/2014/main" id="{9A705B7A-AEC6-45C6-BB4E-D035F507C030}"/>
              </a:ext>
            </a:extLst>
          </p:cNvPr>
          <p:cNvSpPr/>
          <p:nvPr/>
        </p:nvSpPr>
        <p:spPr>
          <a:xfrm>
            <a:off x="3032115" y="3647756"/>
            <a:ext cx="5294376" cy="832104"/>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defRPr/>
            </a:pPr>
            <a:r>
              <a:rPr lang="el-GR" sz="1200" dirty="0">
                <a:latin typeface="+mj-lt"/>
              </a:rPr>
              <a:t>Κατήργησαν  τους Φορείς Διαχείρισης  Προστατευόμενων Περιοχών για την επέλαση των </a:t>
            </a:r>
            <a:r>
              <a:rPr lang="el-GR" sz="1200" dirty="0" err="1">
                <a:latin typeface="+mj-lt"/>
              </a:rPr>
              <a:t>περιβαλλοντοκτόνων</a:t>
            </a:r>
            <a:r>
              <a:rPr lang="el-GR" sz="1200" dirty="0">
                <a:latin typeface="+mj-lt"/>
              </a:rPr>
              <a:t> επενδύσεων </a:t>
            </a:r>
          </a:p>
        </p:txBody>
      </p:sp>
      <p:sp>
        <p:nvSpPr>
          <p:cNvPr id="15" name="Freeform: Shape 14">
            <a:extLst>
              <a:ext uri="{FF2B5EF4-FFF2-40B4-BE49-F238E27FC236}">
                <a16:creationId xmlns:a16="http://schemas.microsoft.com/office/drawing/2014/main" id="{E7B90273-812A-4D00-976E-FEAF4F27BE7C}"/>
              </a:ext>
            </a:extLst>
          </p:cNvPr>
          <p:cNvSpPr/>
          <p:nvPr/>
        </p:nvSpPr>
        <p:spPr>
          <a:xfrm>
            <a:off x="2463281" y="3775885"/>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4</a:t>
            </a:r>
          </a:p>
        </p:txBody>
      </p:sp>
      <p:sp>
        <p:nvSpPr>
          <p:cNvPr id="16" name="Freeform: Shape 15">
            <a:extLst>
              <a:ext uri="{FF2B5EF4-FFF2-40B4-BE49-F238E27FC236}">
                <a16:creationId xmlns:a16="http://schemas.microsoft.com/office/drawing/2014/main" id="{72BED03F-8CD5-413C-A20B-1D62E85A8A82}"/>
              </a:ext>
            </a:extLst>
          </p:cNvPr>
          <p:cNvSpPr/>
          <p:nvPr/>
        </p:nvSpPr>
        <p:spPr>
          <a:xfrm>
            <a:off x="3032115" y="4550945"/>
            <a:ext cx="5294376" cy="832104"/>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r>
              <a:rPr lang="el-GR" sz="1200" dirty="0">
                <a:latin typeface="+mj-lt"/>
              </a:rPr>
              <a:t>Αναγκαία η αναβάθμιση της Επιθεώρησης Περιβάλλοντος</a:t>
            </a:r>
          </a:p>
        </p:txBody>
      </p:sp>
      <p:sp>
        <p:nvSpPr>
          <p:cNvPr id="17" name="Freeform: Shape 16">
            <a:extLst>
              <a:ext uri="{FF2B5EF4-FFF2-40B4-BE49-F238E27FC236}">
                <a16:creationId xmlns:a16="http://schemas.microsoft.com/office/drawing/2014/main" id="{4B26A873-3529-4CBF-8164-515D33755BA0}"/>
              </a:ext>
            </a:extLst>
          </p:cNvPr>
          <p:cNvSpPr/>
          <p:nvPr/>
        </p:nvSpPr>
        <p:spPr>
          <a:xfrm>
            <a:off x="2463281" y="4700241"/>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ea typeface="Microsoft YaHei Light" panose="020B0502040204020203" pitchFamily="34" charset="-122"/>
              </a:rPr>
              <a:t>5</a:t>
            </a:r>
          </a:p>
        </p:txBody>
      </p:sp>
      <p:sp>
        <p:nvSpPr>
          <p:cNvPr id="20" name="Rectangle 21">
            <a:extLst>
              <a:ext uri="{FF2B5EF4-FFF2-40B4-BE49-F238E27FC236}">
                <a16:creationId xmlns:a16="http://schemas.microsoft.com/office/drawing/2014/main" id="{D88B3874-E5A3-1A30-1865-DE10EE5D1BF9}"/>
              </a:ext>
            </a:extLst>
          </p:cNvPr>
          <p:cNvSpPr/>
          <p:nvPr/>
        </p:nvSpPr>
        <p:spPr>
          <a:xfrm>
            <a:off x="11637469" y="446"/>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l-GR" sz="1200" b="1" dirty="0">
                <a:solidFill>
                  <a:schemeClr val="bg1"/>
                </a:solidFill>
                <a:latin typeface="Microsoft YaHei Light" panose="020B0502040204020203" pitchFamily="34" charset="-122"/>
                <a:ea typeface="Microsoft YaHei Light" panose="020B0502040204020203" pitchFamily="34" charset="-122"/>
              </a:rPr>
              <a:t>    ΒΟΥΛΕΥΤΗΣ ΚΥΚΛΑΔΩΝ - Νίκος </a:t>
            </a:r>
            <a:r>
              <a:rPr lang="el-GR" sz="1400" b="1" dirty="0" err="1">
                <a:solidFill>
                  <a:schemeClr val="bg1"/>
                </a:solidFill>
                <a:latin typeface="Microsoft YaHei Light" panose="020B0502040204020203" pitchFamily="34" charset="-122"/>
                <a:ea typeface="Microsoft YaHei Light" panose="020B0502040204020203" pitchFamily="34" charset="-122"/>
              </a:rPr>
              <a:t>Συρμαλένιος</a:t>
            </a:r>
            <a:r>
              <a:rPr lang="el-GR" sz="1200" b="1" dirty="0">
                <a:solidFill>
                  <a:schemeClr val="bg1"/>
                </a:solidFill>
                <a:latin typeface="Microsoft YaHei Light" panose="020B0502040204020203" pitchFamily="34" charset="-122"/>
                <a:ea typeface="Microsoft YaHei Light" panose="020B0502040204020203" pitchFamily="34" charset="-122"/>
              </a:rPr>
              <a:t> </a:t>
            </a:r>
          </a:p>
        </p:txBody>
      </p:sp>
      <p:pic>
        <p:nvPicPr>
          <p:cNvPr id="21" name="Picture 2" descr="ΣΥΡΙΖΑ Συνασπισμός Ριζοσπαστικής Αριστεράς">
            <a:extLst>
              <a:ext uri="{FF2B5EF4-FFF2-40B4-BE49-F238E27FC236}">
                <a16:creationId xmlns:a16="http://schemas.microsoft.com/office/drawing/2014/main" id="{CAA141C0-FAEA-85E9-94CA-58920FDA25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8923" y="152025"/>
            <a:ext cx="2037801" cy="457200"/>
          </a:xfrm>
          <a:prstGeom prst="rect">
            <a:avLst/>
          </a:prstGeom>
          <a:noFill/>
          <a:extLst>
            <a:ext uri="{909E8E84-426E-40DD-AFC4-6F175D3DCCD1}">
              <a14:hiddenFill xmlns:a14="http://schemas.microsoft.com/office/drawing/2010/main">
                <a:solidFill>
                  <a:srgbClr val="FFFFFF"/>
                </a:solidFill>
              </a14:hiddenFill>
            </a:ext>
          </a:extLst>
        </p:spPr>
      </p:pic>
      <p:sp>
        <p:nvSpPr>
          <p:cNvPr id="18" name="Freeform: Shape 15">
            <a:extLst>
              <a:ext uri="{FF2B5EF4-FFF2-40B4-BE49-F238E27FC236}">
                <a16:creationId xmlns:a16="http://schemas.microsoft.com/office/drawing/2014/main" id="{69BCE507-0399-AF33-16A9-F6562AA3B792}"/>
              </a:ext>
            </a:extLst>
          </p:cNvPr>
          <p:cNvSpPr/>
          <p:nvPr/>
        </p:nvSpPr>
        <p:spPr>
          <a:xfrm>
            <a:off x="3032115" y="5454134"/>
            <a:ext cx="5294376" cy="832104"/>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r>
              <a:rPr lang="el-GR" sz="1200" dirty="0">
                <a:latin typeface="+mj-lt"/>
              </a:rPr>
              <a:t>Στρατηγικές Επενδύσεις για τις Κυκλάδες –Από ποιούς  για ποιούς ;</a:t>
            </a:r>
          </a:p>
        </p:txBody>
      </p:sp>
      <p:sp>
        <p:nvSpPr>
          <p:cNvPr id="19" name="Freeform: Shape 16">
            <a:extLst>
              <a:ext uri="{FF2B5EF4-FFF2-40B4-BE49-F238E27FC236}">
                <a16:creationId xmlns:a16="http://schemas.microsoft.com/office/drawing/2014/main" id="{7FCC5729-9C04-F29F-45BE-21BA6379C1C5}"/>
              </a:ext>
            </a:extLst>
          </p:cNvPr>
          <p:cNvSpPr/>
          <p:nvPr/>
        </p:nvSpPr>
        <p:spPr>
          <a:xfrm>
            <a:off x="2463281" y="5603430"/>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ea typeface="Microsoft YaHei Light" panose="020B0502040204020203" pitchFamily="34" charset="-122"/>
              </a:rPr>
              <a:t>6</a:t>
            </a:r>
          </a:p>
        </p:txBody>
      </p:sp>
      <p:pic>
        <p:nvPicPr>
          <p:cNvPr id="24578" name="Picture 2" descr="Γνωριμία με τις Περιοχές Natura 2000 της Τήνου | Κοινή Γνώμη"/>
          <p:cNvPicPr>
            <a:picLocks noChangeAspect="1" noChangeArrowheads="1"/>
          </p:cNvPicPr>
          <p:nvPr/>
        </p:nvPicPr>
        <p:blipFill>
          <a:blip r:embed="rId4" cstate="print"/>
          <a:srcRect/>
          <a:stretch>
            <a:fillRect/>
          </a:stretch>
        </p:blipFill>
        <p:spPr bwMode="auto">
          <a:xfrm>
            <a:off x="9338008" y="3497151"/>
            <a:ext cx="2065867" cy="2929775"/>
          </a:xfrm>
          <a:prstGeom prst="rect">
            <a:avLst/>
          </a:prstGeom>
          <a:noFill/>
        </p:spPr>
      </p:pic>
    </p:spTree>
    <p:extLst>
      <p:ext uri="{BB962C8B-B14F-4D97-AF65-F5344CB8AC3E}">
        <p14:creationId xmlns:p14="http://schemas.microsoft.com/office/powerpoint/2010/main" val="888658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49"/>
                                          </p:stCondLst>
                                        </p:cTn>
                                        <p:tgtEl>
                                          <p:spTgt spid="9"/>
                                        </p:tgtEl>
                                        <p:attrNameLst>
                                          <p:attrName>style.visibility</p:attrName>
                                        </p:attrNameLst>
                                      </p:cBhvr>
                                      <p:to>
                                        <p:strVal val="visible"/>
                                      </p:to>
                                    </p:set>
                                  </p:childTnLst>
                                </p:cTn>
                              </p:par>
                              <p:par>
                                <p:cTn id="7" presetID="42" presetClass="entr" presetSubtype="0" fill="hold" grpId="0" nodeType="withEffect">
                                  <p:stCondLst>
                                    <p:cond delay="25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anim calcmode="lin" valueType="num">
                                      <p:cBhvr>
                                        <p:cTn id="10" dur="500" fill="hold"/>
                                        <p:tgtEl>
                                          <p:spTgt spid="8"/>
                                        </p:tgtEl>
                                        <p:attrNameLst>
                                          <p:attrName>ppt_x</p:attrName>
                                        </p:attrNameLst>
                                      </p:cBhvr>
                                      <p:tavLst>
                                        <p:tav tm="0">
                                          <p:val>
                                            <p:strVal val="#ppt_x"/>
                                          </p:val>
                                        </p:tav>
                                        <p:tav tm="100000">
                                          <p:val>
                                            <p:strVal val="#ppt_x"/>
                                          </p:val>
                                        </p:tav>
                                      </p:tavLst>
                                    </p:anim>
                                    <p:anim calcmode="lin" valueType="num">
                                      <p:cBhvr>
                                        <p:cTn id="11" dur="500" fill="hold"/>
                                        <p:tgtEl>
                                          <p:spTgt spid="8"/>
                                        </p:tgtEl>
                                        <p:attrNameLst>
                                          <p:attrName>ppt_y</p:attrName>
                                        </p:attrNameLst>
                                      </p:cBhvr>
                                      <p:tavLst>
                                        <p:tav tm="0">
                                          <p:val>
                                            <p:strVal val="#ppt_y+.1"/>
                                          </p:val>
                                        </p:tav>
                                        <p:tav tm="100000">
                                          <p:val>
                                            <p:strVal val="#ppt_y"/>
                                          </p:val>
                                        </p:tav>
                                      </p:tavLst>
                                    </p:anim>
                                  </p:childTnLst>
                                </p:cTn>
                              </p:par>
                              <p:par>
                                <p:cTn id="12" presetID="1" presetClass="entr" presetSubtype="0" fill="hold" grpId="0" nodeType="withEffect">
                                  <p:stCondLst>
                                    <p:cond delay="500"/>
                                  </p:stCondLst>
                                  <p:childTnLst>
                                    <p:set>
                                      <p:cBhvr>
                                        <p:cTn id="13" dur="1" fill="hold">
                                          <p:stCondLst>
                                            <p:cond delay="249"/>
                                          </p:stCondLst>
                                        </p:cTn>
                                        <p:tgtEl>
                                          <p:spTgt spid="11"/>
                                        </p:tgtEl>
                                        <p:attrNameLst>
                                          <p:attrName>style.visibility</p:attrName>
                                        </p:attrNameLst>
                                      </p:cBhvr>
                                      <p:to>
                                        <p:strVal val="visible"/>
                                      </p:to>
                                    </p:set>
                                  </p:childTnLst>
                                </p:cTn>
                              </p:par>
                              <p:par>
                                <p:cTn id="14" presetID="42" presetClass="entr" presetSubtype="0" fill="hold" grpId="0" nodeType="withEffect">
                                  <p:stCondLst>
                                    <p:cond delay="7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par>
                                <p:cTn id="19" presetID="1" presetClass="entr" presetSubtype="0" fill="hold" grpId="0" nodeType="withEffect">
                                  <p:stCondLst>
                                    <p:cond delay="1000"/>
                                  </p:stCondLst>
                                  <p:childTnLst>
                                    <p:set>
                                      <p:cBhvr>
                                        <p:cTn id="20" dur="1" fill="hold">
                                          <p:stCondLst>
                                            <p:cond delay="249"/>
                                          </p:stCondLst>
                                        </p:cTn>
                                        <p:tgtEl>
                                          <p:spTgt spid="13"/>
                                        </p:tgtEl>
                                        <p:attrNameLst>
                                          <p:attrName>style.visibility</p:attrName>
                                        </p:attrNameLst>
                                      </p:cBhvr>
                                      <p:to>
                                        <p:strVal val="visible"/>
                                      </p:to>
                                    </p:set>
                                  </p:childTnLst>
                                </p:cTn>
                              </p:par>
                              <p:par>
                                <p:cTn id="21" presetID="42" presetClass="entr" presetSubtype="0" fill="hold" grpId="0" nodeType="withEffect">
                                  <p:stCondLst>
                                    <p:cond delay="1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par>
                                <p:cTn id="26" presetID="1" presetClass="entr" presetSubtype="0" fill="hold" grpId="0" nodeType="withEffect">
                                  <p:stCondLst>
                                    <p:cond delay="1750"/>
                                  </p:stCondLst>
                                  <p:childTnLst>
                                    <p:set>
                                      <p:cBhvr>
                                        <p:cTn id="27" dur="1" fill="hold">
                                          <p:stCondLst>
                                            <p:cond delay="249"/>
                                          </p:stCondLst>
                                        </p:cTn>
                                        <p:tgtEl>
                                          <p:spTgt spid="15"/>
                                        </p:tgtEl>
                                        <p:attrNameLst>
                                          <p:attrName>style.visibility</p:attrName>
                                        </p:attrNameLst>
                                      </p:cBhvr>
                                      <p:to>
                                        <p:strVal val="visible"/>
                                      </p:to>
                                    </p:set>
                                  </p:childTnLst>
                                </p:cTn>
                              </p:par>
                              <p:par>
                                <p:cTn id="28" presetID="42" presetClass="entr" presetSubtype="0" fill="hold" grpId="0" nodeType="withEffect">
                                  <p:stCondLst>
                                    <p:cond delay="20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par>
                                <p:cTn id="33" presetID="1" presetClass="entr" presetSubtype="0" fill="hold" grpId="0" nodeType="withEffect">
                                  <p:stCondLst>
                                    <p:cond delay="2250"/>
                                  </p:stCondLst>
                                  <p:childTnLst>
                                    <p:set>
                                      <p:cBhvr>
                                        <p:cTn id="34" dur="1" fill="hold">
                                          <p:stCondLst>
                                            <p:cond delay="249"/>
                                          </p:stCondLst>
                                        </p:cTn>
                                        <p:tgtEl>
                                          <p:spTgt spid="17"/>
                                        </p:tgtEl>
                                        <p:attrNameLst>
                                          <p:attrName>style.visibility</p:attrName>
                                        </p:attrNameLst>
                                      </p:cBhvr>
                                      <p:to>
                                        <p:strVal val="visible"/>
                                      </p:to>
                                    </p:set>
                                  </p:childTnLst>
                                </p:cTn>
                              </p:par>
                              <p:par>
                                <p:cTn id="35" presetID="42" presetClass="entr" presetSubtype="0" fill="hold" grpId="0" nodeType="withEffect">
                                  <p:stCondLst>
                                    <p:cond delay="25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strVal val="#ppt_x"/>
                                          </p:val>
                                        </p:tav>
                                        <p:tav tm="100000">
                                          <p:val>
                                            <p:strVal val="#ppt_x"/>
                                          </p:val>
                                        </p:tav>
                                      </p:tavLst>
                                    </p:anim>
                                    <p:anim calcmode="lin" valueType="num">
                                      <p:cBhvr>
                                        <p:cTn id="39" dur="500" fill="hold"/>
                                        <p:tgtEl>
                                          <p:spTgt spid="16"/>
                                        </p:tgtEl>
                                        <p:attrNameLst>
                                          <p:attrName>ppt_y</p:attrName>
                                        </p:attrNameLst>
                                      </p:cBhvr>
                                      <p:tavLst>
                                        <p:tav tm="0">
                                          <p:val>
                                            <p:strVal val="#ppt_y+.1"/>
                                          </p:val>
                                        </p:tav>
                                        <p:tav tm="100000">
                                          <p:val>
                                            <p:strVal val="#ppt_y"/>
                                          </p:val>
                                        </p:tav>
                                      </p:tavLst>
                                    </p:anim>
                                  </p:childTnLst>
                                </p:cTn>
                              </p:par>
                              <p:par>
                                <p:cTn id="40" presetID="26" presetClass="entr" presetSubtype="0" fill="hold" grpId="0" nodeType="withEffect">
                                  <p:stCondLst>
                                    <p:cond delay="325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80">
                                          <p:stCondLst>
                                            <p:cond delay="0"/>
                                          </p:stCondLst>
                                        </p:cTn>
                                        <p:tgtEl>
                                          <p:spTgt spid="2"/>
                                        </p:tgtEl>
                                      </p:cBhvr>
                                    </p:animEffect>
                                    <p:anim calcmode="lin" valueType="num">
                                      <p:cBhvr>
                                        <p:cTn id="4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8" dur="26">
                                          <p:stCondLst>
                                            <p:cond delay="650"/>
                                          </p:stCondLst>
                                        </p:cTn>
                                        <p:tgtEl>
                                          <p:spTgt spid="2"/>
                                        </p:tgtEl>
                                      </p:cBhvr>
                                      <p:to x="100000" y="60000"/>
                                    </p:animScale>
                                    <p:animScale>
                                      <p:cBhvr>
                                        <p:cTn id="49" dur="166" decel="50000">
                                          <p:stCondLst>
                                            <p:cond delay="676"/>
                                          </p:stCondLst>
                                        </p:cTn>
                                        <p:tgtEl>
                                          <p:spTgt spid="2"/>
                                        </p:tgtEl>
                                      </p:cBhvr>
                                      <p:to x="100000" y="100000"/>
                                    </p:animScale>
                                    <p:animScale>
                                      <p:cBhvr>
                                        <p:cTn id="50" dur="26">
                                          <p:stCondLst>
                                            <p:cond delay="1312"/>
                                          </p:stCondLst>
                                        </p:cTn>
                                        <p:tgtEl>
                                          <p:spTgt spid="2"/>
                                        </p:tgtEl>
                                      </p:cBhvr>
                                      <p:to x="100000" y="80000"/>
                                    </p:animScale>
                                    <p:animScale>
                                      <p:cBhvr>
                                        <p:cTn id="51" dur="166" decel="50000">
                                          <p:stCondLst>
                                            <p:cond delay="1338"/>
                                          </p:stCondLst>
                                        </p:cTn>
                                        <p:tgtEl>
                                          <p:spTgt spid="2"/>
                                        </p:tgtEl>
                                      </p:cBhvr>
                                      <p:to x="100000" y="100000"/>
                                    </p:animScale>
                                    <p:animScale>
                                      <p:cBhvr>
                                        <p:cTn id="52" dur="26">
                                          <p:stCondLst>
                                            <p:cond delay="1642"/>
                                          </p:stCondLst>
                                        </p:cTn>
                                        <p:tgtEl>
                                          <p:spTgt spid="2"/>
                                        </p:tgtEl>
                                      </p:cBhvr>
                                      <p:to x="100000" y="90000"/>
                                    </p:animScale>
                                    <p:animScale>
                                      <p:cBhvr>
                                        <p:cTn id="53" dur="166" decel="50000">
                                          <p:stCondLst>
                                            <p:cond delay="1668"/>
                                          </p:stCondLst>
                                        </p:cTn>
                                        <p:tgtEl>
                                          <p:spTgt spid="2"/>
                                        </p:tgtEl>
                                      </p:cBhvr>
                                      <p:to x="100000" y="100000"/>
                                    </p:animScale>
                                    <p:animScale>
                                      <p:cBhvr>
                                        <p:cTn id="54" dur="26">
                                          <p:stCondLst>
                                            <p:cond delay="1808"/>
                                          </p:stCondLst>
                                        </p:cTn>
                                        <p:tgtEl>
                                          <p:spTgt spid="2"/>
                                        </p:tgtEl>
                                      </p:cBhvr>
                                      <p:to x="100000" y="95000"/>
                                    </p:animScale>
                                    <p:animScale>
                                      <p:cBhvr>
                                        <p:cTn id="55" dur="166" decel="50000">
                                          <p:stCondLst>
                                            <p:cond delay="1834"/>
                                          </p:stCondLst>
                                        </p:cTn>
                                        <p:tgtEl>
                                          <p:spTgt spid="2"/>
                                        </p:tgtEl>
                                      </p:cBhvr>
                                      <p:to x="100000" y="100000"/>
                                    </p:animScale>
                                  </p:childTnLst>
                                </p:cTn>
                              </p:par>
                              <p:par>
                                <p:cTn id="56" presetID="1" presetClass="entr" presetSubtype="0" fill="hold" grpId="0" nodeType="withEffect">
                                  <p:stCondLst>
                                    <p:cond delay="3250"/>
                                  </p:stCondLst>
                                  <p:childTnLst>
                                    <p:set>
                                      <p:cBhvr>
                                        <p:cTn id="57" dur="1" fill="hold">
                                          <p:stCondLst>
                                            <p:cond delay="249"/>
                                          </p:stCondLst>
                                        </p:cTn>
                                        <p:tgtEl>
                                          <p:spTgt spid="19"/>
                                        </p:tgtEl>
                                        <p:attrNameLst>
                                          <p:attrName>style.visibility</p:attrName>
                                        </p:attrNameLst>
                                      </p:cBhvr>
                                      <p:to>
                                        <p:strVal val="visible"/>
                                      </p:to>
                                    </p:set>
                                  </p:childTnLst>
                                </p:cTn>
                              </p:par>
                              <p:par>
                                <p:cTn id="58" presetID="42" presetClass="entr" presetSubtype="0" fill="hold" grpId="0" nodeType="withEffect">
                                  <p:stCondLst>
                                    <p:cond delay="325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anim calcmode="lin" valueType="num">
                                      <p:cBhvr>
                                        <p:cTn id="61" dur="500" fill="hold"/>
                                        <p:tgtEl>
                                          <p:spTgt spid="18"/>
                                        </p:tgtEl>
                                        <p:attrNameLst>
                                          <p:attrName>ppt_x</p:attrName>
                                        </p:attrNameLst>
                                      </p:cBhvr>
                                      <p:tavLst>
                                        <p:tav tm="0">
                                          <p:val>
                                            <p:strVal val="#ppt_x"/>
                                          </p:val>
                                        </p:tav>
                                        <p:tav tm="100000">
                                          <p:val>
                                            <p:strVal val="#ppt_x"/>
                                          </p:val>
                                        </p:tav>
                                      </p:tavLst>
                                    </p:anim>
                                    <p:anim calcmode="lin" valueType="num">
                                      <p:cBhvr>
                                        <p:cTn id="62"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31709C-20C4-4F53-9B68-03872BFE38D1}"/>
              </a:ext>
            </a:extLst>
          </p:cNvPr>
          <p:cNvSpPr/>
          <p:nvPr/>
        </p:nvSpPr>
        <p:spPr>
          <a:xfrm>
            <a:off x="824328" y="22889"/>
            <a:ext cx="10514231" cy="6857107"/>
          </a:xfrm>
          <a:prstGeom prst="rect">
            <a:avLst/>
          </a:prstGeom>
          <a:gradFill flip="none" rotWithShape="1">
            <a:gsLst>
              <a:gs pos="0">
                <a:srgbClr val="F1131E">
                  <a:shade val="30000"/>
                  <a:satMod val="115000"/>
                </a:srgbClr>
              </a:gs>
              <a:gs pos="50000">
                <a:srgbClr val="F1131E">
                  <a:shade val="67500"/>
                  <a:satMod val="115000"/>
                </a:srgbClr>
              </a:gs>
              <a:gs pos="100000">
                <a:srgbClr val="F1131E">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j-lt"/>
            </a:endParaRPr>
          </a:p>
        </p:txBody>
      </p:sp>
      <p:sp>
        <p:nvSpPr>
          <p:cNvPr id="6" name="TextBox 5">
            <a:extLst>
              <a:ext uri="{FF2B5EF4-FFF2-40B4-BE49-F238E27FC236}">
                <a16:creationId xmlns:a16="http://schemas.microsoft.com/office/drawing/2014/main" id="{14DA8C61-40E8-4E17-991B-4D2FEA7D9AB3}"/>
              </a:ext>
            </a:extLst>
          </p:cNvPr>
          <p:cNvSpPr txBox="1"/>
          <p:nvPr/>
        </p:nvSpPr>
        <p:spPr>
          <a:xfrm>
            <a:off x="9588899" y="791848"/>
            <a:ext cx="1464708" cy="923330"/>
          </a:xfrm>
          <a:prstGeom prst="rect">
            <a:avLst/>
          </a:prstGeom>
          <a:noFill/>
        </p:spPr>
        <p:txBody>
          <a:bodyPr wrap="square" rtlCol="0">
            <a:spAutoFit/>
          </a:bodyPr>
          <a:lstStyle/>
          <a:p>
            <a:r>
              <a:rPr lang="el-GR" b="1" dirty="0">
                <a:solidFill>
                  <a:schemeClr val="bg1"/>
                </a:solidFill>
                <a:latin typeface="+mj-lt"/>
                <a:ea typeface="Microsoft YaHei Light" panose="020B0502040204020203" pitchFamily="34" charset="-122"/>
              </a:rPr>
              <a:t>Για τον Πολιτισμό –Αθλητισμό </a:t>
            </a:r>
            <a:endParaRPr lang="en-US" sz="2800" b="1" dirty="0">
              <a:solidFill>
                <a:schemeClr val="bg1"/>
              </a:solidFill>
              <a:latin typeface="+mj-lt"/>
              <a:ea typeface="Microsoft YaHei Light" panose="020B0502040204020203" pitchFamily="34" charset="-122"/>
            </a:endParaRPr>
          </a:p>
        </p:txBody>
      </p:sp>
      <p:pic>
        <p:nvPicPr>
          <p:cNvPr id="5" name="Picture 4">
            <a:extLst>
              <a:ext uri="{FF2B5EF4-FFF2-40B4-BE49-F238E27FC236}">
                <a16:creationId xmlns:a16="http://schemas.microsoft.com/office/drawing/2014/main" id="{555EE0CA-EDA4-4364-BE84-769EBF98B5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768775" y="2815656"/>
            <a:ext cx="7140295" cy="1509875"/>
          </a:xfrm>
          <a:prstGeom prst="rect">
            <a:avLst/>
          </a:prstGeom>
        </p:spPr>
      </p:pic>
      <p:sp>
        <p:nvSpPr>
          <p:cNvPr id="2" name="TextBox 1">
            <a:extLst>
              <a:ext uri="{FF2B5EF4-FFF2-40B4-BE49-F238E27FC236}">
                <a16:creationId xmlns:a16="http://schemas.microsoft.com/office/drawing/2014/main" id="{BAAD4A35-80CD-4F51-BDBF-FCA5A935CBA7}"/>
              </a:ext>
            </a:extLst>
          </p:cNvPr>
          <p:cNvSpPr txBox="1"/>
          <p:nvPr/>
        </p:nvSpPr>
        <p:spPr>
          <a:xfrm>
            <a:off x="9613756" y="2103175"/>
            <a:ext cx="1724804" cy="1815882"/>
          </a:xfrm>
          <a:prstGeom prst="rect">
            <a:avLst/>
          </a:prstGeom>
          <a:noFill/>
        </p:spPr>
        <p:txBody>
          <a:bodyPr wrap="square" rtlCol="0">
            <a:spAutoFit/>
          </a:bodyPr>
          <a:lstStyle/>
          <a:p>
            <a:endParaRPr lang="el-GR" sz="1400" dirty="0">
              <a:solidFill>
                <a:schemeClr val="bg1"/>
              </a:solidFill>
              <a:latin typeface="Microsoft YaHei Light" panose="020B0502040204020203" pitchFamily="34" charset="-122"/>
              <a:ea typeface="Microsoft YaHei Light" panose="020B0502040204020203" pitchFamily="34" charset="-122"/>
            </a:endParaRPr>
          </a:p>
          <a:p>
            <a:r>
              <a:rPr lang="el-GR" sz="1400" dirty="0">
                <a:solidFill>
                  <a:schemeClr val="bg1"/>
                </a:solidFill>
                <a:latin typeface="Microsoft YaHei Light" panose="020B0502040204020203" pitchFamily="34" charset="-122"/>
                <a:ea typeface="Microsoft YaHei Light" panose="020B0502040204020203" pitchFamily="34" charset="-122"/>
              </a:rPr>
              <a:t>Αναδείξαμε ως κοινοβουλευτική ομάδα τα προβλήματα με ερωτήσεις και παρεμβάσεις στη Βουλή</a:t>
            </a:r>
          </a:p>
        </p:txBody>
      </p:sp>
      <p:sp>
        <p:nvSpPr>
          <p:cNvPr id="8" name="Freeform: Shape 7">
            <a:extLst>
              <a:ext uri="{FF2B5EF4-FFF2-40B4-BE49-F238E27FC236}">
                <a16:creationId xmlns:a16="http://schemas.microsoft.com/office/drawing/2014/main" id="{0CCD715D-9709-494C-BAD1-02752AF0B10C}"/>
              </a:ext>
            </a:extLst>
          </p:cNvPr>
          <p:cNvSpPr/>
          <p:nvPr/>
        </p:nvSpPr>
        <p:spPr>
          <a:xfrm>
            <a:off x="2837805" y="0"/>
            <a:ext cx="5294376"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r>
              <a:rPr lang="el-GR" sz="1200" dirty="0">
                <a:latin typeface="+mj-lt"/>
              </a:rPr>
              <a:t>Έλλειψη στρατηγικής και αντικοινωνική πολιτική στον </a:t>
            </a:r>
          </a:p>
          <a:p>
            <a:pPr marL="142846" lvl="1" indent="-142846" algn="ctr" defTabSz="622176">
              <a:lnSpc>
                <a:spcPct val="90000"/>
              </a:lnSpc>
              <a:spcBef>
                <a:spcPct val="0"/>
              </a:spcBef>
              <a:spcAft>
                <a:spcPct val="15000"/>
              </a:spcAft>
            </a:pPr>
            <a:r>
              <a:rPr lang="el-GR" sz="1200" dirty="0">
                <a:latin typeface="+mj-lt"/>
              </a:rPr>
              <a:t>τομέα του Πολιτισμού</a:t>
            </a:r>
          </a:p>
        </p:txBody>
      </p:sp>
      <p:sp>
        <p:nvSpPr>
          <p:cNvPr id="9" name="Freeform: Shape 8">
            <a:extLst>
              <a:ext uri="{FF2B5EF4-FFF2-40B4-BE49-F238E27FC236}">
                <a16:creationId xmlns:a16="http://schemas.microsoft.com/office/drawing/2014/main" id="{4F80A1B1-B18F-4F81-895B-3EB8CC86D3EA}"/>
              </a:ext>
            </a:extLst>
          </p:cNvPr>
          <p:cNvSpPr/>
          <p:nvPr/>
        </p:nvSpPr>
        <p:spPr>
          <a:xfrm>
            <a:off x="2293463" y="184080"/>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1</a:t>
            </a:r>
          </a:p>
        </p:txBody>
      </p:sp>
      <p:sp>
        <p:nvSpPr>
          <p:cNvPr id="10" name="Freeform: Shape 9">
            <a:extLst>
              <a:ext uri="{FF2B5EF4-FFF2-40B4-BE49-F238E27FC236}">
                <a16:creationId xmlns:a16="http://schemas.microsoft.com/office/drawing/2014/main" id="{05193FE2-11BA-4739-AF71-63E8675DEEC2}"/>
              </a:ext>
            </a:extLst>
          </p:cNvPr>
          <p:cNvSpPr/>
          <p:nvPr/>
        </p:nvSpPr>
        <p:spPr>
          <a:xfrm>
            <a:off x="2940675" y="1049382"/>
            <a:ext cx="5294376"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defRPr/>
            </a:pPr>
            <a:r>
              <a:rPr lang="el-GR" sz="1200" dirty="0">
                <a:latin typeface="+mj-lt"/>
              </a:rPr>
              <a:t>Άμεση ανάγκη για εξειδικευμένα μέτρα στήριξης των καλλιτεχνών</a:t>
            </a:r>
          </a:p>
        </p:txBody>
      </p:sp>
      <p:sp>
        <p:nvSpPr>
          <p:cNvPr id="11" name="Freeform: Shape 10">
            <a:extLst>
              <a:ext uri="{FF2B5EF4-FFF2-40B4-BE49-F238E27FC236}">
                <a16:creationId xmlns:a16="http://schemas.microsoft.com/office/drawing/2014/main" id="{87C20E42-527A-402A-8090-8A4B09853EB4}"/>
              </a:ext>
            </a:extLst>
          </p:cNvPr>
          <p:cNvSpPr/>
          <p:nvPr/>
        </p:nvSpPr>
        <p:spPr>
          <a:xfrm>
            <a:off x="2358779" y="1146426"/>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2</a:t>
            </a:r>
          </a:p>
        </p:txBody>
      </p:sp>
      <p:sp>
        <p:nvSpPr>
          <p:cNvPr id="12" name="Freeform: Shape 11">
            <a:extLst>
              <a:ext uri="{FF2B5EF4-FFF2-40B4-BE49-F238E27FC236}">
                <a16:creationId xmlns:a16="http://schemas.microsoft.com/office/drawing/2014/main" id="{8830B5B0-415B-4188-9F4F-5717DF30CD93}"/>
              </a:ext>
            </a:extLst>
          </p:cNvPr>
          <p:cNvSpPr/>
          <p:nvPr/>
        </p:nvSpPr>
        <p:spPr>
          <a:xfrm>
            <a:off x="2953738" y="2010728"/>
            <a:ext cx="5294376"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defRPr/>
            </a:pPr>
            <a:r>
              <a:rPr lang="el-GR" sz="1200" dirty="0">
                <a:latin typeface="+mj-lt"/>
              </a:rPr>
              <a:t>Κίνδυνος </a:t>
            </a:r>
            <a:r>
              <a:rPr lang="el-GR" sz="1100" dirty="0">
                <a:latin typeface="+mj-lt"/>
              </a:rPr>
              <a:t>κατάρρευσης</a:t>
            </a:r>
            <a:r>
              <a:rPr lang="el-GR" sz="1200" dirty="0">
                <a:latin typeface="+mj-lt"/>
              </a:rPr>
              <a:t> των ερασιτεχνικών αθλητικών σωματείων από την αδικαιολόγητη καθυστέρηση προκαταβολής της οικονομικής ενίσχυσης από τα κέρδη του στοιχήματος </a:t>
            </a:r>
          </a:p>
        </p:txBody>
      </p:sp>
      <p:sp>
        <p:nvSpPr>
          <p:cNvPr id="13" name="Freeform: Shape 12">
            <a:extLst>
              <a:ext uri="{FF2B5EF4-FFF2-40B4-BE49-F238E27FC236}">
                <a16:creationId xmlns:a16="http://schemas.microsoft.com/office/drawing/2014/main" id="{FA26E57E-C3C1-484A-BD7B-66D182C4EB90}"/>
              </a:ext>
            </a:extLst>
          </p:cNvPr>
          <p:cNvSpPr/>
          <p:nvPr/>
        </p:nvSpPr>
        <p:spPr>
          <a:xfrm>
            <a:off x="2384904" y="2210409"/>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3</a:t>
            </a:r>
          </a:p>
        </p:txBody>
      </p:sp>
      <p:sp>
        <p:nvSpPr>
          <p:cNvPr id="14" name="Freeform: Shape 13">
            <a:extLst>
              <a:ext uri="{FF2B5EF4-FFF2-40B4-BE49-F238E27FC236}">
                <a16:creationId xmlns:a16="http://schemas.microsoft.com/office/drawing/2014/main" id="{9A705B7A-AEC6-45C6-BB4E-D035F507C030}"/>
              </a:ext>
            </a:extLst>
          </p:cNvPr>
          <p:cNvSpPr/>
          <p:nvPr/>
        </p:nvSpPr>
        <p:spPr>
          <a:xfrm>
            <a:off x="2927612" y="3033801"/>
            <a:ext cx="5294376"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r>
              <a:rPr lang="el-GR" sz="1200" dirty="0">
                <a:latin typeface="+mj-lt"/>
              </a:rPr>
              <a:t>Οικονομική στήριξη των Πολιτιστικών –Λαογραφικών - Μορφωτικών Συλλόγων </a:t>
            </a:r>
            <a:endParaRPr lang="en-GB" sz="1200" dirty="0">
              <a:latin typeface="+mj-lt"/>
            </a:endParaRPr>
          </a:p>
        </p:txBody>
      </p:sp>
      <p:sp>
        <p:nvSpPr>
          <p:cNvPr id="15" name="Freeform: Shape 14">
            <a:extLst>
              <a:ext uri="{FF2B5EF4-FFF2-40B4-BE49-F238E27FC236}">
                <a16:creationId xmlns:a16="http://schemas.microsoft.com/office/drawing/2014/main" id="{E7B90273-812A-4D00-976E-FEAF4F27BE7C}"/>
              </a:ext>
            </a:extLst>
          </p:cNvPr>
          <p:cNvSpPr/>
          <p:nvPr/>
        </p:nvSpPr>
        <p:spPr>
          <a:xfrm>
            <a:off x="2358778" y="3174994"/>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4</a:t>
            </a:r>
          </a:p>
        </p:txBody>
      </p:sp>
      <p:sp>
        <p:nvSpPr>
          <p:cNvPr id="16" name="Freeform: Shape 15">
            <a:extLst>
              <a:ext uri="{FF2B5EF4-FFF2-40B4-BE49-F238E27FC236}">
                <a16:creationId xmlns:a16="http://schemas.microsoft.com/office/drawing/2014/main" id="{72BED03F-8CD5-413C-A20B-1D62E85A8A82}"/>
              </a:ext>
            </a:extLst>
          </p:cNvPr>
          <p:cNvSpPr/>
          <p:nvPr/>
        </p:nvSpPr>
        <p:spPr>
          <a:xfrm>
            <a:off x="2926081" y="3936991"/>
            <a:ext cx="5021588" cy="844015"/>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285750" indent="-285750">
              <a:defRPr/>
            </a:pPr>
            <a:r>
              <a:rPr lang="el-GR" sz="1200" dirty="0">
                <a:latin typeface="+mj-lt"/>
              </a:rPr>
              <a:t>Διακοπή χρηματοδότησης των Προγραμμάτων Άθλησης για Όλους είναι ένα νέο χτύπημα στο κοινωνικό</a:t>
            </a:r>
          </a:p>
        </p:txBody>
      </p:sp>
      <p:sp>
        <p:nvSpPr>
          <p:cNvPr id="17" name="Freeform: Shape 16">
            <a:extLst>
              <a:ext uri="{FF2B5EF4-FFF2-40B4-BE49-F238E27FC236}">
                <a16:creationId xmlns:a16="http://schemas.microsoft.com/office/drawing/2014/main" id="{4B26A873-3529-4CBF-8164-515D33755BA0}"/>
              </a:ext>
            </a:extLst>
          </p:cNvPr>
          <p:cNvSpPr/>
          <p:nvPr/>
        </p:nvSpPr>
        <p:spPr>
          <a:xfrm>
            <a:off x="2358778" y="4088675"/>
            <a:ext cx="550171" cy="563573"/>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ea typeface="Microsoft YaHei Light" panose="020B0502040204020203" pitchFamily="34" charset="-122"/>
              </a:rPr>
              <a:t>5</a:t>
            </a:r>
          </a:p>
        </p:txBody>
      </p:sp>
      <p:sp>
        <p:nvSpPr>
          <p:cNvPr id="20" name="Rectangle 21">
            <a:extLst>
              <a:ext uri="{FF2B5EF4-FFF2-40B4-BE49-F238E27FC236}">
                <a16:creationId xmlns:a16="http://schemas.microsoft.com/office/drawing/2014/main" id="{D88B3874-E5A3-1A30-1865-DE10EE5D1BF9}"/>
              </a:ext>
            </a:extLst>
          </p:cNvPr>
          <p:cNvSpPr/>
          <p:nvPr/>
        </p:nvSpPr>
        <p:spPr>
          <a:xfrm>
            <a:off x="11637469" y="446"/>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l-GR" sz="1200" b="1" dirty="0">
                <a:solidFill>
                  <a:schemeClr val="bg1"/>
                </a:solidFill>
                <a:latin typeface="Microsoft YaHei Light" panose="020B0502040204020203" pitchFamily="34" charset="-122"/>
                <a:ea typeface="Microsoft YaHei Light" panose="020B0502040204020203" pitchFamily="34" charset="-122"/>
              </a:rPr>
              <a:t>    ΒΟΥΛΕΥΤΗΣ ΚΥΚΛΑΔΩΝ - Νίκος </a:t>
            </a:r>
            <a:r>
              <a:rPr lang="el-GR" sz="1400" b="1" dirty="0" err="1">
                <a:solidFill>
                  <a:schemeClr val="bg1"/>
                </a:solidFill>
                <a:latin typeface="Microsoft YaHei Light" panose="020B0502040204020203" pitchFamily="34" charset="-122"/>
                <a:ea typeface="Microsoft YaHei Light" panose="020B0502040204020203" pitchFamily="34" charset="-122"/>
              </a:rPr>
              <a:t>Συρμαλένιος</a:t>
            </a:r>
            <a:r>
              <a:rPr lang="el-GR" sz="1200" b="1" dirty="0">
                <a:solidFill>
                  <a:schemeClr val="bg1"/>
                </a:solidFill>
                <a:latin typeface="Microsoft YaHei Light" panose="020B0502040204020203" pitchFamily="34" charset="-122"/>
                <a:ea typeface="Microsoft YaHei Light" panose="020B0502040204020203" pitchFamily="34" charset="-122"/>
              </a:rPr>
              <a:t> </a:t>
            </a:r>
          </a:p>
        </p:txBody>
      </p:sp>
      <p:pic>
        <p:nvPicPr>
          <p:cNvPr id="21" name="Picture 2" descr="ΣΥΡΙΖΑ Συνασπισμός Ριζοσπαστικής Αριστεράς">
            <a:extLst>
              <a:ext uri="{FF2B5EF4-FFF2-40B4-BE49-F238E27FC236}">
                <a16:creationId xmlns:a16="http://schemas.microsoft.com/office/drawing/2014/main" id="{CAA141C0-FAEA-85E9-94CA-58920FDA25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8923" y="152025"/>
            <a:ext cx="2037801" cy="457200"/>
          </a:xfrm>
          <a:prstGeom prst="rect">
            <a:avLst/>
          </a:prstGeom>
          <a:noFill/>
          <a:extLst>
            <a:ext uri="{909E8E84-426E-40DD-AFC4-6F175D3DCCD1}">
              <a14:hiddenFill xmlns:a14="http://schemas.microsoft.com/office/drawing/2010/main">
                <a:solidFill>
                  <a:srgbClr val="FFFFFF"/>
                </a:solidFill>
              </a14:hiddenFill>
            </a:ext>
          </a:extLst>
        </p:spPr>
      </p:pic>
      <p:pic>
        <p:nvPicPr>
          <p:cNvPr id="23554" name="Picture 2" descr="ΣΕΡΙΦΟΣ: &quot;Με την τσαμπούνα και το τουμπί οι Κυκλάδες πάλι βρεθήκανε μαζί&quot;"/>
          <p:cNvPicPr>
            <a:picLocks noChangeAspect="1" noChangeArrowheads="1"/>
          </p:cNvPicPr>
          <p:nvPr/>
        </p:nvPicPr>
        <p:blipFill>
          <a:blip r:embed="rId4" cstate="print"/>
          <a:srcRect/>
          <a:stretch>
            <a:fillRect/>
          </a:stretch>
        </p:blipFill>
        <p:spPr bwMode="auto">
          <a:xfrm>
            <a:off x="9091749" y="4524785"/>
            <a:ext cx="2351316" cy="1476920"/>
          </a:xfrm>
          <a:prstGeom prst="rect">
            <a:avLst/>
          </a:prstGeom>
          <a:noFill/>
        </p:spPr>
      </p:pic>
      <p:sp>
        <p:nvSpPr>
          <p:cNvPr id="19" name="Freeform: Shape 15">
            <a:extLst>
              <a:ext uri="{FF2B5EF4-FFF2-40B4-BE49-F238E27FC236}">
                <a16:creationId xmlns:a16="http://schemas.microsoft.com/office/drawing/2014/main" id="{72BED03F-8CD5-413C-A20B-1D62E85A8A82}"/>
              </a:ext>
            </a:extLst>
          </p:cNvPr>
          <p:cNvSpPr/>
          <p:nvPr/>
        </p:nvSpPr>
        <p:spPr>
          <a:xfrm>
            <a:off x="3039292" y="4873162"/>
            <a:ext cx="5333999" cy="844015"/>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285750" indent="-285750">
              <a:defRPr/>
            </a:pPr>
            <a:r>
              <a:rPr lang="el-GR" sz="1200" dirty="0">
                <a:latin typeface="+mj-lt"/>
                <a:ea typeface="Times New Roman" pitchFamily="18" charset="0"/>
                <a:cs typeface="Calibri" pitchFamily="34" charset="0"/>
              </a:rPr>
              <a:t>Δράσεις για την ανάδειξη της άυλης πολιτιστικής κληρονομιάς και της λαϊκής παραδοσιακής μουσικής των νησιών των Κυκλάδων-Στήριξη της Μουσικής Συνάντησης Λαϊκών Πνευστών Αιγαίου»</a:t>
            </a:r>
          </a:p>
        </p:txBody>
      </p:sp>
      <p:sp>
        <p:nvSpPr>
          <p:cNvPr id="22" name="Freeform: Shape 16">
            <a:extLst>
              <a:ext uri="{FF2B5EF4-FFF2-40B4-BE49-F238E27FC236}">
                <a16:creationId xmlns:a16="http://schemas.microsoft.com/office/drawing/2014/main" id="{4B26A873-3529-4CBF-8164-515D33755BA0}"/>
              </a:ext>
            </a:extLst>
          </p:cNvPr>
          <p:cNvSpPr/>
          <p:nvPr/>
        </p:nvSpPr>
        <p:spPr>
          <a:xfrm>
            <a:off x="2485053" y="5011784"/>
            <a:ext cx="550171" cy="563573"/>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ea typeface="Microsoft YaHei Light" panose="020B0502040204020203" pitchFamily="34" charset="-122"/>
              </a:rPr>
              <a:t>6</a:t>
            </a:r>
          </a:p>
        </p:txBody>
      </p:sp>
    </p:spTree>
    <p:extLst>
      <p:ext uri="{BB962C8B-B14F-4D97-AF65-F5344CB8AC3E}">
        <p14:creationId xmlns:p14="http://schemas.microsoft.com/office/powerpoint/2010/main" val="888658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49"/>
                                          </p:stCondLst>
                                        </p:cTn>
                                        <p:tgtEl>
                                          <p:spTgt spid="9"/>
                                        </p:tgtEl>
                                        <p:attrNameLst>
                                          <p:attrName>style.visibility</p:attrName>
                                        </p:attrNameLst>
                                      </p:cBhvr>
                                      <p:to>
                                        <p:strVal val="visible"/>
                                      </p:to>
                                    </p:set>
                                  </p:childTnLst>
                                </p:cTn>
                              </p:par>
                              <p:par>
                                <p:cTn id="7" presetID="42" presetClass="entr" presetSubtype="0" fill="hold" grpId="0" nodeType="withEffect">
                                  <p:stCondLst>
                                    <p:cond delay="25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anim calcmode="lin" valueType="num">
                                      <p:cBhvr>
                                        <p:cTn id="10" dur="500" fill="hold"/>
                                        <p:tgtEl>
                                          <p:spTgt spid="8"/>
                                        </p:tgtEl>
                                        <p:attrNameLst>
                                          <p:attrName>ppt_x</p:attrName>
                                        </p:attrNameLst>
                                      </p:cBhvr>
                                      <p:tavLst>
                                        <p:tav tm="0">
                                          <p:val>
                                            <p:strVal val="#ppt_x"/>
                                          </p:val>
                                        </p:tav>
                                        <p:tav tm="100000">
                                          <p:val>
                                            <p:strVal val="#ppt_x"/>
                                          </p:val>
                                        </p:tav>
                                      </p:tavLst>
                                    </p:anim>
                                    <p:anim calcmode="lin" valueType="num">
                                      <p:cBhvr>
                                        <p:cTn id="11" dur="500" fill="hold"/>
                                        <p:tgtEl>
                                          <p:spTgt spid="8"/>
                                        </p:tgtEl>
                                        <p:attrNameLst>
                                          <p:attrName>ppt_y</p:attrName>
                                        </p:attrNameLst>
                                      </p:cBhvr>
                                      <p:tavLst>
                                        <p:tav tm="0">
                                          <p:val>
                                            <p:strVal val="#ppt_y+.1"/>
                                          </p:val>
                                        </p:tav>
                                        <p:tav tm="100000">
                                          <p:val>
                                            <p:strVal val="#ppt_y"/>
                                          </p:val>
                                        </p:tav>
                                      </p:tavLst>
                                    </p:anim>
                                  </p:childTnLst>
                                </p:cTn>
                              </p:par>
                              <p:par>
                                <p:cTn id="12" presetID="1" presetClass="entr" presetSubtype="0" fill="hold" grpId="0" nodeType="withEffect">
                                  <p:stCondLst>
                                    <p:cond delay="500"/>
                                  </p:stCondLst>
                                  <p:childTnLst>
                                    <p:set>
                                      <p:cBhvr>
                                        <p:cTn id="13" dur="1" fill="hold">
                                          <p:stCondLst>
                                            <p:cond delay="249"/>
                                          </p:stCondLst>
                                        </p:cTn>
                                        <p:tgtEl>
                                          <p:spTgt spid="11"/>
                                        </p:tgtEl>
                                        <p:attrNameLst>
                                          <p:attrName>style.visibility</p:attrName>
                                        </p:attrNameLst>
                                      </p:cBhvr>
                                      <p:to>
                                        <p:strVal val="visible"/>
                                      </p:to>
                                    </p:set>
                                  </p:childTnLst>
                                </p:cTn>
                              </p:par>
                              <p:par>
                                <p:cTn id="14" presetID="42" presetClass="entr" presetSubtype="0" fill="hold" grpId="0" nodeType="withEffect">
                                  <p:stCondLst>
                                    <p:cond delay="7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par>
                                <p:cTn id="19" presetID="1" presetClass="entr" presetSubtype="0" fill="hold" grpId="0" nodeType="withEffect">
                                  <p:stCondLst>
                                    <p:cond delay="1000"/>
                                  </p:stCondLst>
                                  <p:childTnLst>
                                    <p:set>
                                      <p:cBhvr>
                                        <p:cTn id="20" dur="1" fill="hold">
                                          <p:stCondLst>
                                            <p:cond delay="249"/>
                                          </p:stCondLst>
                                        </p:cTn>
                                        <p:tgtEl>
                                          <p:spTgt spid="13"/>
                                        </p:tgtEl>
                                        <p:attrNameLst>
                                          <p:attrName>style.visibility</p:attrName>
                                        </p:attrNameLst>
                                      </p:cBhvr>
                                      <p:to>
                                        <p:strVal val="visible"/>
                                      </p:to>
                                    </p:set>
                                  </p:childTnLst>
                                </p:cTn>
                              </p:par>
                              <p:par>
                                <p:cTn id="21" presetID="42" presetClass="entr" presetSubtype="0" fill="hold" grpId="0" nodeType="withEffect">
                                  <p:stCondLst>
                                    <p:cond delay="1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par>
                                <p:cTn id="26" presetID="1" presetClass="entr" presetSubtype="0" fill="hold" grpId="0" nodeType="withEffect">
                                  <p:stCondLst>
                                    <p:cond delay="1750"/>
                                  </p:stCondLst>
                                  <p:childTnLst>
                                    <p:set>
                                      <p:cBhvr>
                                        <p:cTn id="27" dur="1" fill="hold">
                                          <p:stCondLst>
                                            <p:cond delay="249"/>
                                          </p:stCondLst>
                                        </p:cTn>
                                        <p:tgtEl>
                                          <p:spTgt spid="15"/>
                                        </p:tgtEl>
                                        <p:attrNameLst>
                                          <p:attrName>style.visibility</p:attrName>
                                        </p:attrNameLst>
                                      </p:cBhvr>
                                      <p:to>
                                        <p:strVal val="visible"/>
                                      </p:to>
                                    </p:set>
                                  </p:childTnLst>
                                </p:cTn>
                              </p:par>
                              <p:par>
                                <p:cTn id="28" presetID="42" presetClass="entr" presetSubtype="0" fill="hold" grpId="0" nodeType="withEffect">
                                  <p:stCondLst>
                                    <p:cond delay="20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par>
                                <p:cTn id="33" presetID="1" presetClass="entr" presetSubtype="0" fill="hold" grpId="0" nodeType="withEffect">
                                  <p:stCondLst>
                                    <p:cond delay="2250"/>
                                  </p:stCondLst>
                                  <p:childTnLst>
                                    <p:set>
                                      <p:cBhvr>
                                        <p:cTn id="34" dur="1" fill="hold">
                                          <p:stCondLst>
                                            <p:cond delay="249"/>
                                          </p:stCondLst>
                                        </p:cTn>
                                        <p:tgtEl>
                                          <p:spTgt spid="17"/>
                                        </p:tgtEl>
                                        <p:attrNameLst>
                                          <p:attrName>style.visibility</p:attrName>
                                        </p:attrNameLst>
                                      </p:cBhvr>
                                      <p:to>
                                        <p:strVal val="visible"/>
                                      </p:to>
                                    </p:set>
                                  </p:childTnLst>
                                </p:cTn>
                              </p:par>
                              <p:par>
                                <p:cTn id="35" presetID="42" presetClass="entr" presetSubtype="0" fill="hold" grpId="0" nodeType="withEffect">
                                  <p:stCondLst>
                                    <p:cond delay="25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strVal val="#ppt_x"/>
                                          </p:val>
                                        </p:tav>
                                        <p:tav tm="100000">
                                          <p:val>
                                            <p:strVal val="#ppt_x"/>
                                          </p:val>
                                        </p:tav>
                                      </p:tavLst>
                                    </p:anim>
                                    <p:anim calcmode="lin" valueType="num">
                                      <p:cBhvr>
                                        <p:cTn id="39" dur="500" fill="hold"/>
                                        <p:tgtEl>
                                          <p:spTgt spid="16"/>
                                        </p:tgtEl>
                                        <p:attrNameLst>
                                          <p:attrName>ppt_y</p:attrName>
                                        </p:attrNameLst>
                                      </p:cBhvr>
                                      <p:tavLst>
                                        <p:tav tm="0">
                                          <p:val>
                                            <p:strVal val="#ppt_y+.1"/>
                                          </p:val>
                                        </p:tav>
                                        <p:tav tm="100000">
                                          <p:val>
                                            <p:strVal val="#ppt_y"/>
                                          </p:val>
                                        </p:tav>
                                      </p:tavLst>
                                    </p:anim>
                                  </p:childTnLst>
                                </p:cTn>
                              </p:par>
                              <p:par>
                                <p:cTn id="40" presetID="26" presetClass="entr" presetSubtype="0" fill="hold" grpId="0" nodeType="withEffect">
                                  <p:stCondLst>
                                    <p:cond delay="325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80">
                                          <p:stCondLst>
                                            <p:cond delay="0"/>
                                          </p:stCondLst>
                                        </p:cTn>
                                        <p:tgtEl>
                                          <p:spTgt spid="2"/>
                                        </p:tgtEl>
                                      </p:cBhvr>
                                    </p:animEffect>
                                    <p:anim calcmode="lin" valueType="num">
                                      <p:cBhvr>
                                        <p:cTn id="4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8" dur="26">
                                          <p:stCondLst>
                                            <p:cond delay="650"/>
                                          </p:stCondLst>
                                        </p:cTn>
                                        <p:tgtEl>
                                          <p:spTgt spid="2"/>
                                        </p:tgtEl>
                                      </p:cBhvr>
                                      <p:to x="100000" y="60000"/>
                                    </p:animScale>
                                    <p:animScale>
                                      <p:cBhvr>
                                        <p:cTn id="49" dur="166" decel="50000">
                                          <p:stCondLst>
                                            <p:cond delay="676"/>
                                          </p:stCondLst>
                                        </p:cTn>
                                        <p:tgtEl>
                                          <p:spTgt spid="2"/>
                                        </p:tgtEl>
                                      </p:cBhvr>
                                      <p:to x="100000" y="100000"/>
                                    </p:animScale>
                                    <p:animScale>
                                      <p:cBhvr>
                                        <p:cTn id="50" dur="26">
                                          <p:stCondLst>
                                            <p:cond delay="1312"/>
                                          </p:stCondLst>
                                        </p:cTn>
                                        <p:tgtEl>
                                          <p:spTgt spid="2"/>
                                        </p:tgtEl>
                                      </p:cBhvr>
                                      <p:to x="100000" y="80000"/>
                                    </p:animScale>
                                    <p:animScale>
                                      <p:cBhvr>
                                        <p:cTn id="51" dur="166" decel="50000">
                                          <p:stCondLst>
                                            <p:cond delay="1338"/>
                                          </p:stCondLst>
                                        </p:cTn>
                                        <p:tgtEl>
                                          <p:spTgt spid="2"/>
                                        </p:tgtEl>
                                      </p:cBhvr>
                                      <p:to x="100000" y="100000"/>
                                    </p:animScale>
                                    <p:animScale>
                                      <p:cBhvr>
                                        <p:cTn id="52" dur="26">
                                          <p:stCondLst>
                                            <p:cond delay="1642"/>
                                          </p:stCondLst>
                                        </p:cTn>
                                        <p:tgtEl>
                                          <p:spTgt spid="2"/>
                                        </p:tgtEl>
                                      </p:cBhvr>
                                      <p:to x="100000" y="90000"/>
                                    </p:animScale>
                                    <p:animScale>
                                      <p:cBhvr>
                                        <p:cTn id="53" dur="166" decel="50000">
                                          <p:stCondLst>
                                            <p:cond delay="1668"/>
                                          </p:stCondLst>
                                        </p:cTn>
                                        <p:tgtEl>
                                          <p:spTgt spid="2"/>
                                        </p:tgtEl>
                                      </p:cBhvr>
                                      <p:to x="100000" y="100000"/>
                                    </p:animScale>
                                    <p:animScale>
                                      <p:cBhvr>
                                        <p:cTn id="54" dur="26">
                                          <p:stCondLst>
                                            <p:cond delay="1808"/>
                                          </p:stCondLst>
                                        </p:cTn>
                                        <p:tgtEl>
                                          <p:spTgt spid="2"/>
                                        </p:tgtEl>
                                      </p:cBhvr>
                                      <p:to x="100000" y="95000"/>
                                    </p:animScale>
                                    <p:animScale>
                                      <p:cBhvr>
                                        <p:cTn id="55" dur="166" decel="50000">
                                          <p:stCondLst>
                                            <p:cond delay="1834"/>
                                          </p:stCondLst>
                                        </p:cTn>
                                        <p:tgtEl>
                                          <p:spTgt spid="2"/>
                                        </p:tgtEl>
                                      </p:cBhvr>
                                      <p:to x="100000" y="100000"/>
                                    </p:animScale>
                                  </p:childTnLst>
                                </p:cTn>
                              </p:par>
                              <p:par>
                                <p:cTn id="56" presetID="42" presetClass="entr" presetSubtype="0" fill="hold" grpId="0" nodeType="withEffect">
                                  <p:stCondLst>
                                    <p:cond delay="250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strVal val="#ppt_x"/>
                                          </p:val>
                                        </p:tav>
                                        <p:tav tm="100000">
                                          <p:val>
                                            <p:strVal val="#ppt_x"/>
                                          </p:val>
                                        </p:tav>
                                      </p:tavLst>
                                    </p:anim>
                                    <p:anim calcmode="lin" valueType="num">
                                      <p:cBhvr>
                                        <p:cTn id="60" dur="500" fill="hold"/>
                                        <p:tgtEl>
                                          <p:spTgt spid="19"/>
                                        </p:tgtEl>
                                        <p:attrNameLst>
                                          <p:attrName>ppt_y</p:attrName>
                                        </p:attrNameLst>
                                      </p:cBhvr>
                                      <p:tavLst>
                                        <p:tav tm="0">
                                          <p:val>
                                            <p:strVal val="#ppt_y+.1"/>
                                          </p:val>
                                        </p:tav>
                                        <p:tav tm="100000">
                                          <p:val>
                                            <p:strVal val="#ppt_y"/>
                                          </p:val>
                                        </p:tav>
                                      </p:tavLst>
                                    </p:anim>
                                  </p:childTnLst>
                                </p:cTn>
                              </p:par>
                              <p:par>
                                <p:cTn id="61" presetID="1" presetClass="entr" presetSubtype="0" fill="hold" grpId="0" nodeType="withEffect">
                                  <p:stCondLst>
                                    <p:cond delay="2250"/>
                                  </p:stCondLst>
                                  <p:childTnLst>
                                    <p:set>
                                      <p:cBhvr>
                                        <p:cTn id="62" dur="1" fill="hold">
                                          <p:stCondLst>
                                            <p:cond delay="24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31709C-20C4-4F53-9B68-03872BFE38D1}"/>
              </a:ext>
            </a:extLst>
          </p:cNvPr>
          <p:cNvSpPr/>
          <p:nvPr/>
        </p:nvSpPr>
        <p:spPr>
          <a:xfrm>
            <a:off x="967043" y="0"/>
            <a:ext cx="10514231" cy="6857107"/>
          </a:xfrm>
          <a:prstGeom prst="rect">
            <a:avLst/>
          </a:prstGeom>
          <a:gradFill flip="none" rotWithShape="1">
            <a:gsLst>
              <a:gs pos="0">
                <a:srgbClr val="F1131E">
                  <a:shade val="30000"/>
                  <a:satMod val="115000"/>
                </a:srgbClr>
              </a:gs>
              <a:gs pos="50000">
                <a:srgbClr val="F1131E">
                  <a:shade val="67500"/>
                  <a:satMod val="115000"/>
                </a:srgbClr>
              </a:gs>
              <a:gs pos="100000">
                <a:srgbClr val="F1131E">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j-lt"/>
            </a:endParaRPr>
          </a:p>
        </p:txBody>
      </p:sp>
      <p:sp>
        <p:nvSpPr>
          <p:cNvPr id="6" name="TextBox 5">
            <a:extLst>
              <a:ext uri="{FF2B5EF4-FFF2-40B4-BE49-F238E27FC236}">
                <a16:creationId xmlns:a16="http://schemas.microsoft.com/office/drawing/2014/main" id="{14DA8C61-40E8-4E17-991B-4D2FEA7D9AB3}"/>
              </a:ext>
            </a:extLst>
          </p:cNvPr>
          <p:cNvSpPr txBox="1"/>
          <p:nvPr/>
        </p:nvSpPr>
        <p:spPr>
          <a:xfrm>
            <a:off x="9588898" y="791848"/>
            <a:ext cx="1787825" cy="1200329"/>
          </a:xfrm>
          <a:prstGeom prst="rect">
            <a:avLst/>
          </a:prstGeom>
          <a:noFill/>
        </p:spPr>
        <p:txBody>
          <a:bodyPr wrap="square" rtlCol="0">
            <a:spAutoFit/>
          </a:bodyPr>
          <a:lstStyle/>
          <a:p>
            <a:r>
              <a:rPr lang="el-GR" b="1" dirty="0">
                <a:solidFill>
                  <a:schemeClr val="bg1"/>
                </a:solidFill>
                <a:latin typeface="+mj-lt"/>
                <a:ea typeface="Microsoft YaHei Light" panose="020B0502040204020203" pitchFamily="34" charset="-122"/>
              </a:rPr>
              <a:t>Για την Δημόσια Διοίκηση και Αυτοδιοίκηση </a:t>
            </a:r>
            <a:endParaRPr lang="en-US" sz="2800" b="1" dirty="0">
              <a:solidFill>
                <a:schemeClr val="bg1"/>
              </a:solidFill>
              <a:latin typeface="+mj-lt"/>
              <a:ea typeface="Microsoft YaHei Light" panose="020B0502040204020203" pitchFamily="34" charset="-122"/>
            </a:endParaRPr>
          </a:p>
        </p:txBody>
      </p:sp>
      <p:pic>
        <p:nvPicPr>
          <p:cNvPr id="5" name="Picture 4">
            <a:extLst>
              <a:ext uri="{FF2B5EF4-FFF2-40B4-BE49-F238E27FC236}">
                <a16:creationId xmlns:a16="http://schemas.microsoft.com/office/drawing/2014/main" id="{555EE0CA-EDA4-4364-BE84-769EBF98B5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803868" y="2460171"/>
            <a:ext cx="7140295" cy="1509875"/>
          </a:xfrm>
          <a:prstGeom prst="rect">
            <a:avLst/>
          </a:prstGeom>
        </p:spPr>
      </p:pic>
      <p:sp>
        <p:nvSpPr>
          <p:cNvPr id="2" name="TextBox 1">
            <a:extLst>
              <a:ext uri="{FF2B5EF4-FFF2-40B4-BE49-F238E27FC236}">
                <a16:creationId xmlns:a16="http://schemas.microsoft.com/office/drawing/2014/main" id="{BAAD4A35-80CD-4F51-BDBF-FCA5A935CBA7}"/>
              </a:ext>
            </a:extLst>
          </p:cNvPr>
          <p:cNvSpPr txBox="1"/>
          <p:nvPr/>
        </p:nvSpPr>
        <p:spPr>
          <a:xfrm>
            <a:off x="9575835" y="2196083"/>
            <a:ext cx="1632096" cy="1815882"/>
          </a:xfrm>
          <a:prstGeom prst="rect">
            <a:avLst/>
          </a:prstGeom>
          <a:noFill/>
        </p:spPr>
        <p:txBody>
          <a:bodyPr wrap="square" rtlCol="0">
            <a:spAutoFit/>
          </a:bodyPr>
          <a:lstStyle/>
          <a:p>
            <a:endParaRPr lang="el-GR" sz="1400" dirty="0">
              <a:solidFill>
                <a:schemeClr val="bg1"/>
              </a:solidFill>
              <a:latin typeface="Microsoft YaHei Light" panose="020B0502040204020203" pitchFamily="34" charset="-122"/>
              <a:ea typeface="Microsoft YaHei Light" panose="020B0502040204020203" pitchFamily="34" charset="-122"/>
            </a:endParaRPr>
          </a:p>
          <a:p>
            <a:r>
              <a:rPr lang="el-GR" sz="1400" dirty="0">
                <a:solidFill>
                  <a:schemeClr val="bg1"/>
                </a:solidFill>
                <a:latin typeface="Microsoft YaHei Light" panose="020B0502040204020203" pitchFamily="34" charset="-122"/>
                <a:ea typeface="Microsoft YaHei Light" panose="020B0502040204020203" pitchFamily="34" charset="-122"/>
              </a:rPr>
              <a:t>Αναδείξαμε ως κοινοβουλευτική ομάδα τα προβλήματα με ερωτήσεις και παρεμβάσεις στη Βουλή</a:t>
            </a:r>
          </a:p>
        </p:txBody>
      </p:sp>
      <p:sp>
        <p:nvSpPr>
          <p:cNvPr id="8" name="Freeform: Shape 7">
            <a:extLst>
              <a:ext uri="{FF2B5EF4-FFF2-40B4-BE49-F238E27FC236}">
                <a16:creationId xmlns:a16="http://schemas.microsoft.com/office/drawing/2014/main" id="{0CCD715D-9709-494C-BAD1-02752AF0B10C}"/>
              </a:ext>
            </a:extLst>
          </p:cNvPr>
          <p:cNvSpPr/>
          <p:nvPr/>
        </p:nvSpPr>
        <p:spPr>
          <a:xfrm>
            <a:off x="3032115" y="1023827"/>
            <a:ext cx="5294376"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defTabSz="914400">
              <a:lnSpc>
                <a:spcPct val="100000"/>
              </a:lnSpc>
              <a:spcBef>
                <a:spcPct val="0"/>
              </a:spcBef>
              <a:defRPr/>
            </a:pPr>
            <a:r>
              <a:rPr lang="el-GR" sz="1200" dirty="0">
                <a:latin typeface="+mj-lt"/>
                <a:ea typeface="Times New Roman" pitchFamily="18" charset="0"/>
                <a:cs typeface="Calibri" pitchFamily="34" charset="0"/>
              </a:rPr>
              <a:t>Στον αέρα βρέθηκαν δεκάδες αναγκαία για τους δήμους και τις κοινότητες έργα στις Κυκλάδες, καθώς η κυβέρνηση «</a:t>
            </a:r>
            <a:r>
              <a:rPr lang="el-GR" sz="1200" dirty="0" err="1">
                <a:latin typeface="+mj-lt"/>
                <a:ea typeface="Times New Roman" pitchFamily="18" charset="0"/>
                <a:cs typeface="Calibri" pitchFamily="34" charset="0"/>
              </a:rPr>
              <a:t>πλαγωσε</a:t>
            </a:r>
            <a:r>
              <a:rPr lang="el-GR" sz="1200" dirty="0">
                <a:latin typeface="+mj-lt"/>
                <a:ea typeface="Times New Roman" pitchFamily="18" charset="0"/>
                <a:cs typeface="Calibri" pitchFamily="34" charset="0"/>
              </a:rPr>
              <a:t>» το Πρόγραμμα «</a:t>
            </a:r>
            <a:r>
              <a:rPr lang="el-GR" sz="1200" dirty="0" err="1">
                <a:latin typeface="+mj-lt"/>
                <a:ea typeface="Times New Roman" pitchFamily="18" charset="0"/>
                <a:cs typeface="Calibri" pitchFamily="34" charset="0"/>
              </a:rPr>
              <a:t>ΦιλόΔημος</a:t>
            </a:r>
            <a:r>
              <a:rPr lang="el-GR" sz="1200" dirty="0">
                <a:latin typeface="+mj-lt"/>
                <a:ea typeface="Times New Roman" pitchFamily="18" charset="0"/>
                <a:cs typeface="Calibri" pitchFamily="34" charset="0"/>
              </a:rPr>
              <a:t>»</a:t>
            </a:r>
            <a:endParaRPr lang="el-GR" sz="1200" u="sng" dirty="0">
              <a:latin typeface="+mj-lt"/>
            </a:endParaRPr>
          </a:p>
        </p:txBody>
      </p:sp>
      <p:sp>
        <p:nvSpPr>
          <p:cNvPr id="9" name="Freeform: Shape 8">
            <a:extLst>
              <a:ext uri="{FF2B5EF4-FFF2-40B4-BE49-F238E27FC236}">
                <a16:creationId xmlns:a16="http://schemas.microsoft.com/office/drawing/2014/main" id="{4F80A1B1-B18F-4F81-895B-3EB8CC86D3EA}"/>
              </a:ext>
            </a:extLst>
          </p:cNvPr>
          <p:cNvSpPr/>
          <p:nvPr/>
        </p:nvSpPr>
        <p:spPr>
          <a:xfrm>
            <a:off x="2463281" y="1173123"/>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1</a:t>
            </a:r>
          </a:p>
        </p:txBody>
      </p:sp>
      <p:sp>
        <p:nvSpPr>
          <p:cNvPr id="10" name="Freeform: Shape 9">
            <a:extLst>
              <a:ext uri="{FF2B5EF4-FFF2-40B4-BE49-F238E27FC236}">
                <a16:creationId xmlns:a16="http://schemas.microsoft.com/office/drawing/2014/main" id="{05193FE2-11BA-4739-AF71-63E8675DEEC2}"/>
              </a:ext>
            </a:extLst>
          </p:cNvPr>
          <p:cNvSpPr/>
          <p:nvPr/>
        </p:nvSpPr>
        <p:spPr>
          <a:xfrm>
            <a:off x="3032115" y="2029096"/>
            <a:ext cx="5294376"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r>
              <a:rPr lang="el-GR" sz="1200" dirty="0">
                <a:latin typeface="+mj-lt"/>
                <a:ea typeface="Calibri" pitchFamily="34" charset="0"/>
                <a:cs typeface="Calibri" pitchFamily="34" charset="0"/>
              </a:rPr>
              <a:t>Για την </a:t>
            </a:r>
            <a:r>
              <a:rPr lang="el-GR" sz="1200" dirty="0">
                <a:latin typeface="+mj-lt"/>
                <a:ea typeface="Times New Roman" pitchFamily="18" charset="0"/>
                <a:cs typeface="Calibri" pitchFamily="34" charset="0"/>
              </a:rPr>
              <a:t>υποβάθμιση των δημοτικών κοινοτήτων και την απουσία διαβούλευσης και συμμετοχής των τοπικών κοινωνιών στη διαμόρφωση </a:t>
            </a:r>
            <a:r>
              <a:rPr lang="el-GR" sz="1200">
                <a:latin typeface="+mj-lt"/>
                <a:ea typeface="Times New Roman" pitchFamily="18" charset="0"/>
                <a:cs typeface="Calibri" pitchFamily="34" charset="0"/>
              </a:rPr>
              <a:t>του νομοσχέδιου</a:t>
            </a:r>
            <a:endParaRPr lang="el-GR" sz="1200" dirty="0">
              <a:latin typeface="+mj-lt"/>
            </a:endParaRPr>
          </a:p>
        </p:txBody>
      </p:sp>
      <p:sp>
        <p:nvSpPr>
          <p:cNvPr id="11" name="Freeform: Shape 10">
            <a:extLst>
              <a:ext uri="{FF2B5EF4-FFF2-40B4-BE49-F238E27FC236}">
                <a16:creationId xmlns:a16="http://schemas.microsoft.com/office/drawing/2014/main" id="{87C20E42-527A-402A-8090-8A4B09853EB4}"/>
              </a:ext>
            </a:extLst>
          </p:cNvPr>
          <p:cNvSpPr/>
          <p:nvPr/>
        </p:nvSpPr>
        <p:spPr>
          <a:xfrm>
            <a:off x="2463281" y="2178392"/>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2</a:t>
            </a:r>
          </a:p>
        </p:txBody>
      </p:sp>
      <p:sp>
        <p:nvSpPr>
          <p:cNvPr id="12" name="Freeform: Shape 11">
            <a:extLst>
              <a:ext uri="{FF2B5EF4-FFF2-40B4-BE49-F238E27FC236}">
                <a16:creationId xmlns:a16="http://schemas.microsoft.com/office/drawing/2014/main" id="{8830B5B0-415B-4188-9F4F-5717DF30CD93}"/>
              </a:ext>
            </a:extLst>
          </p:cNvPr>
          <p:cNvSpPr/>
          <p:nvPr/>
        </p:nvSpPr>
        <p:spPr>
          <a:xfrm>
            <a:off x="3032115" y="3014701"/>
            <a:ext cx="5294376"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defTabSz="914400">
              <a:lnSpc>
                <a:spcPct val="100000"/>
              </a:lnSpc>
              <a:spcBef>
                <a:spcPct val="0"/>
              </a:spcBef>
              <a:defRPr/>
            </a:pPr>
            <a:r>
              <a:rPr lang="el-GR" sz="1200" dirty="0">
                <a:latin typeface="+mj-lt"/>
                <a:ea typeface="Times New Roman" pitchFamily="18" charset="0"/>
                <a:cs typeface="Calibri" pitchFamily="34" charset="0"/>
              </a:rPr>
              <a:t>Για την αύξηση των απευθείας αναθέσεων στις δημόσιες συμβάσεις και της αδιαφάνειας στη διαχείριση του δημόσιου χρήματος</a:t>
            </a:r>
          </a:p>
        </p:txBody>
      </p:sp>
      <p:sp>
        <p:nvSpPr>
          <p:cNvPr id="13" name="Freeform: Shape 12">
            <a:extLst>
              <a:ext uri="{FF2B5EF4-FFF2-40B4-BE49-F238E27FC236}">
                <a16:creationId xmlns:a16="http://schemas.microsoft.com/office/drawing/2014/main" id="{FA26E57E-C3C1-484A-BD7B-66D182C4EB90}"/>
              </a:ext>
            </a:extLst>
          </p:cNvPr>
          <p:cNvSpPr/>
          <p:nvPr/>
        </p:nvSpPr>
        <p:spPr>
          <a:xfrm>
            <a:off x="2463281" y="3163997"/>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3</a:t>
            </a:r>
          </a:p>
        </p:txBody>
      </p:sp>
      <p:sp>
        <p:nvSpPr>
          <p:cNvPr id="14" name="Freeform: Shape 13">
            <a:extLst>
              <a:ext uri="{FF2B5EF4-FFF2-40B4-BE49-F238E27FC236}">
                <a16:creationId xmlns:a16="http://schemas.microsoft.com/office/drawing/2014/main" id="{9A705B7A-AEC6-45C6-BB4E-D035F507C030}"/>
              </a:ext>
            </a:extLst>
          </p:cNvPr>
          <p:cNvSpPr/>
          <p:nvPr/>
        </p:nvSpPr>
        <p:spPr>
          <a:xfrm>
            <a:off x="3032115" y="4039642"/>
            <a:ext cx="5294376"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defRPr/>
            </a:pPr>
            <a:r>
              <a:rPr lang="el-GR" sz="1200" dirty="0">
                <a:latin typeface="+mj-lt"/>
              </a:rPr>
              <a:t>Για να στηριχθούν οικονομικά οι νησιωτικές ΔΕΥΑ για να αποφευχθούν νέα χαράτσια στους καταναλωτές εξαιτίας του αυξημένου ενεργειακού κόστους</a:t>
            </a:r>
          </a:p>
        </p:txBody>
      </p:sp>
      <p:sp>
        <p:nvSpPr>
          <p:cNvPr id="15" name="Freeform: Shape 14">
            <a:extLst>
              <a:ext uri="{FF2B5EF4-FFF2-40B4-BE49-F238E27FC236}">
                <a16:creationId xmlns:a16="http://schemas.microsoft.com/office/drawing/2014/main" id="{E7B90273-812A-4D00-976E-FEAF4F27BE7C}"/>
              </a:ext>
            </a:extLst>
          </p:cNvPr>
          <p:cNvSpPr/>
          <p:nvPr/>
        </p:nvSpPr>
        <p:spPr>
          <a:xfrm>
            <a:off x="2463281" y="4167771"/>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4</a:t>
            </a:r>
          </a:p>
        </p:txBody>
      </p:sp>
      <p:sp>
        <p:nvSpPr>
          <p:cNvPr id="16" name="Freeform: Shape 15">
            <a:extLst>
              <a:ext uri="{FF2B5EF4-FFF2-40B4-BE49-F238E27FC236}">
                <a16:creationId xmlns:a16="http://schemas.microsoft.com/office/drawing/2014/main" id="{72BED03F-8CD5-413C-A20B-1D62E85A8A82}"/>
              </a:ext>
            </a:extLst>
          </p:cNvPr>
          <p:cNvSpPr/>
          <p:nvPr/>
        </p:nvSpPr>
        <p:spPr>
          <a:xfrm>
            <a:off x="3032115" y="4942831"/>
            <a:ext cx="5294376"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defRPr/>
            </a:pPr>
            <a:r>
              <a:rPr lang="el-GR" sz="1200" dirty="0">
                <a:latin typeface="+mj-lt"/>
                <a:cs typeface="Times New Roman" pitchFamily="18" charset="0"/>
              </a:rPr>
              <a:t>Για την απαξίωση της λειτουργίας της Κτηματικής Υπηρεσίας</a:t>
            </a:r>
            <a:endParaRPr lang="el-GR" sz="1200" dirty="0">
              <a:latin typeface="+mj-lt"/>
              <a:cs typeface="Arial" pitchFamily="34" charset="0"/>
            </a:endParaRPr>
          </a:p>
        </p:txBody>
      </p:sp>
      <p:sp>
        <p:nvSpPr>
          <p:cNvPr id="17" name="Freeform: Shape 16">
            <a:extLst>
              <a:ext uri="{FF2B5EF4-FFF2-40B4-BE49-F238E27FC236}">
                <a16:creationId xmlns:a16="http://schemas.microsoft.com/office/drawing/2014/main" id="{4B26A873-3529-4CBF-8164-515D33755BA0}"/>
              </a:ext>
            </a:extLst>
          </p:cNvPr>
          <p:cNvSpPr/>
          <p:nvPr/>
        </p:nvSpPr>
        <p:spPr>
          <a:xfrm>
            <a:off x="2463281" y="5092127"/>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ea typeface="Microsoft YaHei Light" panose="020B0502040204020203" pitchFamily="34" charset="-122"/>
              </a:rPr>
              <a:t>5</a:t>
            </a:r>
          </a:p>
        </p:txBody>
      </p:sp>
      <p:sp>
        <p:nvSpPr>
          <p:cNvPr id="20" name="Rectangle 21">
            <a:extLst>
              <a:ext uri="{FF2B5EF4-FFF2-40B4-BE49-F238E27FC236}">
                <a16:creationId xmlns:a16="http://schemas.microsoft.com/office/drawing/2014/main" id="{D88B3874-E5A3-1A30-1865-DE10EE5D1BF9}"/>
              </a:ext>
            </a:extLst>
          </p:cNvPr>
          <p:cNvSpPr/>
          <p:nvPr/>
        </p:nvSpPr>
        <p:spPr>
          <a:xfrm>
            <a:off x="11637469" y="446"/>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l-GR" sz="1200" b="1" dirty="0">
                <a:solidFill>
                  <a:schemeClr val="bg1"/>
                </a:solidFill>
                <a:latin typeface="Microsoft YaHei Light" panose="020B0502040204020203" pitchFamily="34" charset="-122"/>
                <a:ea typeface="Microsoft YaHei Light" panose="020B0502040204020203" pitchFamily="34" charset="-122"/>
              </a:rPr>
              <a:t>    ΒΟΥΛΕΥΤΗΣ ΚΥΚΛΑΔΩΝ - Νίκος </a:t>
            </a:r>
            <a:r>
              <a:rPr lang="el-GR" sz="1400" b="1" dirty="0" err="1">
                <a:solidFill>
                  <a:schemeClr val="bg1"/>
                </a:solidFill>
                <a:latin typeface="Microsoft YaHei Light" panose="020B0502040204020203" pitchFamily="34" charset="-122"/>
                <a:ea typeface="Microsoft YaHei Light" panose="020B0502040204020203" pitchFamily="34" charset="-122"/>
              </a:rPr>
              <a:t>Συρμαλένιος</a:t>
            </a:r>
            <a:r>
              <a:rPr lang="el-GR" sz="1200" b="1" dirty="0">
                <a:solidFill>
                  <a:schemeClr val="bg1"/>
                </a:solidFill>
                <a:latin typeface="Microsoft YaHei Light" panose="020B0502040204020203" pitchFamily="34" charset="-122"/>
                <a:ea typeface="Microsoft YaHei Light" panose="020B0502040204020203" pitchFamily="34" charset="-122"/>
              </a:rPr>
              <a:t> </a:t>
            </a:r>
          </a:p>
        </p:txBody>
      </p:sp>
      <p:pic>
        <p:nvPicPr>
          <p:cNvPr id="21" name="Picture 2" descr="ΣΥΡΙΖΑ Συνασπισμός Ριζοσπαστικής Αριστεράς">
            <a:extLst>
              <a:ext uri="{FF2B5EF4-FFF2-40B4-BE49-F238E27FC236}">
                <a16:creationId xmlns:a16="http://schemas.microsoft.com/office/drawing/2014/main" id="{CAA141C0-FAEA-85E9-94CA-58920FDA25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8923" y="152025"/>
            <a:ext cx="2037801" cy="457200"/>
          </a:xfrm>
          <a:prstGeom prst="rect">
            <a:avLst/>
          </a:prstGeom>
          <a:noFill/>
          <a:extLst>
            <a:ext uri="{909E8E84-426E-40DD-AFC4-6F175D3DCCD1}">
              <a14:hiddenFill xmlns:a14="http://schemas.microsoft.com/office/drawing/2010/main">
                <a:solidFill>
                  <a:srgbClr val="FFFFFF"/>
                </a:solidFill>
              </a14:hiddenFill>
            </a:ext>
          </a:extLst>
        </p:spPr>
      </p:pic>
      <p:sp>
        <p:nvSpPr>
          <p:cNvPr id="18" name="Freeform: Shape 15">
            <a:extLst>
              <a:ext uri="{FF2B5EF4-FFF2-40B4-BE49-F238E27FC236}">
                <a16:creationId xmlns:a16="http://schemas.microsoft.com/office/drawing/2014/main" id="{72BED03F-8CD5-413C-A20B-1D62E85A8A82}"/>
              </a:ext>
            </a:extLst>
          </p:cNvPr>
          <p:cNvSpPr/>
          <p:nvPr/>
        </p:nvSpPr>
        <p:spPr>
          <a:xfrm>
            <a:off x="3158390" y="5761436"/>
            <a:ext cx="5294376"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defRPr/>
            </a:pPr>
            <a:r>
              <a:rPr lang="el-GR" sz="1200" dirty="0">
                <a:latin typeface="+mj-lt"/>
                <a:cs typeface="Times New Roman" pitchFamily="18" charset="0"/>
              </a:rPr>
              <a:t>Για την στελέχωση των Περιφερειών και των Δήμων και </a:t>
            </a:r>
            <a:r>
              <a:rPr lang="el-GR" sz="1200" dirty="0" err="1">
                <a:latin typeface="+mj-lt"/>
                <a:cs typeface="Times New Roman" pitchFamily="18" charset="0"/>
              </a:rPr>
              <a:t>ειδκότερα</a:t>
            </a:r>
            <a:r>
              <a:rPr lang="el-GR" sz="1200" dirty="0">
                <a:latin typeface="+mj-lt"/>
                <a:cs typeface="Times New Roman" pitchFamily="18" charset="0"/>
              </a:rPr>
              <a:t> για τις Υπηρεσίες Δόμησης </a:t>
            </a:r>
            <a:endParaRPr lang="el-GR" sz="1200" dirty="0">
              <a:latin typeface="+mj-lt"/>
              <a:cs typeface="Arial" pitchFamily="34" charset="0"/>
            </a:endParaRPr>
          </a:p>
        </p:txBody>
      </p:sp>
      <p:sp>
        <p:nvSpPr>
          <p:cNvPr id="19" name="Freeform: Shape 16">
            <a:extLst>
              <a:ext uri="{FF2B5EF4-FFF2-40B4-BE49-F238E27FC236}">
                <a16:creationId xmlns:a16="http://schemas.microsoft.com/office/drawing/2014/main" id="{4B26A873-3529-4CBF-8164-515D33755BA0}"/>
              </a:ext>
            </a:extLst>
          </p:cNvPr>
          <p:cNvSpPr/>
          <p:nvPr/>
        </p:nvSpPr>
        <p:spPr>
          <a:xfrm>
            <a:off x="2537304" y="5939342"/>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l-GR" sz="2400" dirty="0">
                <a:latin typeface="+mj-lt"/>
                <a:ea typeface="Microsoft YaHei Light" panose="020B0502040204020203" pitchFamily="34" charset="-122"/>
              </a:rPr>
              <a:t>6</a:t>
            </a:r>
            <a:endParaRPr lang="en-GB" sz="2400" dirty="0">
              <a:latin typeface="+mj-lt"/>
              <a:ea typeface="Microsoft YaHei Light" panose="020B0502040204020203" pitchFamily="34" charset="-122"/>
            </a:endParaRPr>
          </a:p>
        </p:txBody>
      </p:sp>
      <p:pic>
        <p:nvPicPr>
          <p:cNvPr id="22" name="Εικόνα 3" descr="http://syrmalenios.gr/wp-content/uploads/2020/10/SYROS_EKDHLOSH_KATOXIKA_STRATEYMATA-211x300.jpg"/>
          <p:cNvPicPr>
            <a:picLocks noChangeAspect="1" noChangeArrowheads="1"/>
          </p:cNvPicPr>
          <p:nvPr/>
        </p:nvPicPr>
        <p:blipFill>
          <a:blip r:embed="rId4" cstate="print"/>
          <a:srcRect/>
          <a:stretch>
            <a:fillRect/>
          </a:stretch>
        </p:blipFill>
        <p:spPr bwMode="auto">
          <a:xfrm>
            <a:off x="9605964" y="4245429"/>
            <a:ext cx="1866808" cy="2612571"/>
          </a:xfrm>
          <a:prstGeom prst="rect">
            <a:avLst/>
          </a:prstGeom>
          <a:noFill/>
          <a:ln w="9525">
            <a:noFill/>
            <a:miter lim="800000"/>
            <a:headEnd/>
            <a:tailEnd/>
          </a:ln>
        </p:spPr>
      </p:pic>
    </p:spTree>
    <p:extLst>
      <p:ext uri="{BB962C8B-B14F-4D97-AF65-F5344CB8AC3E}">
        <p14:creationId xmlns:p14="http://schemas.microsoft.com/office/powerpoint/2010/main" val="888658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49"/>
                                          </p:stCondLst>
                                        </p:cTn>
                                        <p:tgtEl>
                                          <p:spTgt spid="9"/>
                                        </p:tgtEl>
                                        <p:attrNameLst>
                                          <p:attrName>style.visibility</p:attrName>
                                        </p:attrNameLst>
                                      </p:cBhvr>
                                      <p:to>
                                        <p:strVal val="visible"/>
                                      </p:to>
                                    </p:set>
                                  </p:childTnLst>
                                </p:cTn>
                              </p:par>
                              <p:par>
                                <p:cTn id="7" presetID="42" presetClass="entr" presetSubtype="0" fill="hold" grpId="0" nodeType="withEffect">
                                  <p:stCondLst>
                                    <p:cond delay="25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anim calcmode="lin" valueType="num">
                                      <p:cBhvr>
                                        <p:cTn id="10" dur="500" fill="hold"/>
                                        <p:tgtEl>
                                          <p:spTgt spid="8"/>
                                        </p:tgtEl>
                                        <p:attrNameLst>
                                          <p:attrName>ppt_x</p:attrName>
                                        </p:attrNameLst>
                                      </p:cBhvr>
                                      <p:tavLst>
                                        <p:tav tm="0">
                                          <p:val>
                                            <p:strVal val="#ppt_x"/>
                                          </p:val>
                                        </p:tav>
                                        <p:tav tm="100000">
                                          <p:val>
                                            <p:strVal val="#ppt_x"/>
                                          </p:val>
                                        </p:tav>
                                      </p:tavLst>
                                    </p:anim>
                                    <p:anim calcmode="lin" valueType="num">
                                      <p:cBhvr>
                                        <p:cTn id="11" dur="500" fill="hold"/>
                                        <p:tgtEl>
                                          <p:spTgt spid="8"/>
                                        </p:tgtEl>
                                        <p:attrNameLst>
                                          <p:attrName>ppt_y</p:attrName>
                                        </p:attrNameLst>
                                      </p:cBhvr>
                                      <p:tavLst>
                                        <p:tav tm="0">
                                          <p:val>
                                            <p:strVal val="#ppt_y+.1"/>
                                          </p:val>
                                        </p:tav>
                                        <p:tav tm="100000">
                                          <p:val>
                                            <p:strVal val="#ppt_y"/>
                                          </p:val>
                                        </p:tav>
                                      </p:tavLst>
                                    </p:anim>
                                  </p:childTnLst>
                                </p:cTn>
                              </p:par>
                              <p:par>
                                <p:cTn id="12" presetID="1" presetClass="entr" presetSubtype="0" fill="hold" grpId="0" nodeType="withEffect">
                                  <p:stCondLst>
                                    <p:cond delay="500"/>
                                  </p:stCondLst>
                                  <p:childTnLst>
                                    <p:set>
                                      <p:cBhvr>
                                        <p:cTn id="13" dur="1" fill="hold">
                                          <p:stCondLst>
                                            <p:cond delay="249"/>
                                          </p:stCondLst>
                                        </p:cTn>
                                        <p:tgtEl>
                                          <p:spTgt spid="11"/>
                                        </p:tgtEl>
                                        <p:attrNameLst>
                                          <p:attrName>style.visibility</p:attrName>
                                        </p:attrNameLst>
                                      </p:cBhvr>
                                      <p:to>
                                        <p:strVal val="visible"/>
                                      </p:to>
                                    </p:set>
                                  </p:childTnLst>
                                </p:cTn>
                              </p:par>
                              <p:par>
                                <p:cTn id="14" presetID="42" presetClass="entr" presetSubtype="0" fill="hold" grpId="0" nodeType="withEffect">
                                  <p:stCondLst>
                                    <p:cond delay="7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par>
                                <p:cTn id="19" presetID="1" presetClass="entr" presetSubtype="0" fill="hold" grpId="0" nodeType="withEffect">
                                  <p:stCondLst>
                                    <p:cond delay="1000"/>
                                  </p:stCondLst>
                                  <p:childTnLst>
                                    <p:set>
                                      <p:cBhvr>
                                        <p:cTn id="20" dur="1" fill="hold">
                                          <p:stCondLst>
                                            <p:cond delay="249"/>
                                          </p:stCondLst>
                                        </p:cTn>
                                        <p:tgtEl>
                                          <p:spTgt spid="13"/>
                                        </p:tgtEl>
                                        <p:attrNameLst>
                                          <p:attrName>style.visibility</p:attrName>
                                        </p:attrNameLst>
                                      </p:cBhvr>
                                      <p:to>
                                        <p:strVal val="visible"/>
                                      </p:to>
                                    </p:set>
                                  </p:childTnLst>
                                </p:cTn>
                              </p:par>
                              <p:par>
                                <p:cTn id="21" presetID="42" presetClass="entr" presetSubtype="0" fill="hold" grpId="0" nodeType="withEffect">
                                  <p:stCondLst>
                                    <p:cond delay="1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par>
                                <p:cTn id="26" presetID="1" presetClass="entr" presetSubtype="0" fill="hold" grpId="0" nodeType="withEffect">
                                  <p:stCondLst>
                                    <p:cond delay="1750"/>
                                  </p:stCondLst>
                                  <p:childTnLst>
                                    <p:set>
                                      <p:cBhvr>
                                        <p:cTn id="27" dur="1" fill="hold">
                                          <p:stCondLst>
                                            <p:cond delay="249"/>
                                          </p:stCondLst>
                                        </p:cTn>
                                        <p:tgtEl>
                                          <p:spTgt spid="15"/>
                                        </p:tgtEl>
                                        <p:attrNameLst>
                                          <p:attrName>style.visibility</p:attrName>
                                        </p:attrNameLst>
                                      </p:cBhvr>
                                      <p:to>
                                        <p:strVal val="visible"/>
                                      </p:to>
                                    </p:set>
                                  </p:childTnLst>
                                </p:cTn>
                              </p:par>
                              <p:par>
                                <p:cTn id="28" presetID="42" presetClass="entr" presetSubtype="0" fill="hold" grpId="0" nodeType="withEffect">
                                  <p:stCondLst>
                                    <p:cond delay="20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par>
                                <p:cTn id="33" presetID="1" presetClass="entr" presetSubtype="0" fill="hold" grpId="0" nodeType="withEffect">
                                  <p:stCondLst>
                                    <p:cond delay="2250"/>
                                  </p:stCondLst>
                                  <p:childTnLst>
                                    <p:set>
                                      <p:cBhvr>
                                        <p:cTn id="34" dur="1" fill="hold">
                                          <p:stCondLst>
                                            <p:cond delay="249"/>
                                          </p:stCondLst>
                                        </p:cTn>
                                        <p:tgtEl>
                                          <p:spTgt spid="17"/>
                                        </p:tgtEl>
                                        <p:attrNameLst>
                                          <p:attrName>style.visibility</p:attrName>
                                        </p:attrNameLst>
                                      </p:cBhvr>
                                      <p:to>
                                        <p:strVal val="visible"/>
                                      </p:to>
                                    </p:set>
                                  </p:childTnLst>
                                </p:cTn>
                              </p:par>
                              <p:par>
                                <p:cTn id="35" presetID="42" presetClass="entr" presetSubtype="0" fill="hold" grpId="0" nodeType="withEffect">
                                  <p:stCondLst>
                                    <p:cond delay="25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strVal val="#ppt_x"/>
                                          </p:val>
                                        </p:tav>
                                        <p:tav tm="100000">
                                          <p:val>
                                            <p:strVal val="#ppt_x"/>
                                          </p:val>
                                        </p:tav>
                                      </p:tavLst>
                                    </p:anim>
                                    <p:anim calcmode="lin" valueType="num">
                                      <p:cBhvr>
                                        <p:cTn id="39" dur="500" fill="hold"/>
                                        <p:tgtEl>
                                          <p:spTgt spid="16"/>
                                        </p:tgtEl>
                                        <p:attrNameLst>
                                          <p:attrName>ppt_y</p:attrName>
                                        </p:attrNameLst>
                                      </p:cBhvr>
                                      <p:tavLst>
                                        <p:tav tm="0">
                                          <p:val>
                                            <p:strVal val="#ppt_y+.1"/>
                                          </p:val>
                                        </p:tav>
                                        <p:tav tm="100000">
                                          <p:val>
                                            <p:strVal val="#ppt_y"/>
                                          </p:val>
                                        </p:tav>
                                      </p:tavLst>
                                    </p:anim>
                                  </p:childTnLst>
                                </p:cTn>
                              </p:par>
                              <p:par>
                                <p:cTn id="40" presetID="26" presetClass="entr" presetSubtype="0" fill="hold" grpId="0" nodeType="withEffect">
                                  <p:stCondLst>
                                    <p:cond delay="325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80">
                                          <p:stCondLst>
                                            <p:cond delay="0"/>
                                          </p:stCondLst>
                                        </p:cTn>
                                        <p:tgtEl>
                                          <p:spTgt spid="2"/>
                                        </p:tgtEl>
                                      </p:cBhvr>
                                    </p:animEffect>
                                    <p:anim calcmode="lin" valueType="num">
                                      <p:cBhvr>
                                        <p:cTn id="4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8" dur="26">
                                          <p:stCondLst>
                                            <p:cond delay="650"/>
                                          </p:stCondLst>
                                        </p:cTn>
                                        <p:tgtEl>
                                          <p:spTgt spid="2"/>
                                        </p:tgtEl>
                                      </p:cBhvr>
                                      <p:to x="100000" y="60000"/>
                                    </p:animScale>
                                    <p:animScale>
                                      <p:cBhvr>
                                        <p:cTn id="49" dur="166" decel="50000">
                                          <p:stCondLst>
                                            <p:cond delay="676"/>
                                          </p:stCondLst>
                                        </p:cTn>
                                        <p:tgtEl>
                                          <p:spTgt spid="2"/>
                                        </p:tgtEl>
                                      </p:cBhvr>
                                      <p:to x="100000" y="100000"/>
                                    </p:animScale>
                                    <p:animScale>
                                      <p:cBhvr>
                                        <p:cTn id="50" dur="26">
                                          <p:stCondLst>
                                            <p:cond delay="1312"/>
                                          </p:stCondLst>
                                        </p:cTn>
                                        <p:tgtEl>
                                          <p:spTgt spid="2"/>
                                        </p:tgtEl>
                                      </p:cBhvr>
                                      <p:to x="100000" y="80000"/>
                                    </p:animScale>
                                    <p:animScale>
                                      <p:cBhvr>
                                        <p:cTn id="51" dur="166" decel="50000">
                                          <p:stCondLst>
                                            <p:cond delay="1338"/>
                                          </p:stCondLst>
                                        </p:cTn>
                                        <p:tgtEl>
                                          <p:spTgt spid="2"/>
                                        </p:tgtEl>
                                      </p:cBhvr>
                                      <p:to x="100000" y="100000"/>
                                    </p:animScale>
                                    <p:animScale>
                                      <p:cBhvr>
                                        <p:cTn id="52" dur="26">
                                          <p:stCondLst>
                                            <p:cond delay="1642"/>
                                          </p:stCondLst>
                                        </p:cTn>
                                        <p:tgtEl>
                                          <p:spTgt spid="2"/>
                                        </p:tgtEl>
                                      </p:cBhvr>
                                      <p:to x="100000" y="90000"/>
                                    </p:animScale>
                                    <p:animScale>
                                      <p:cBhvr>
                                        <p:cTn id="53" dur="166" decel="50000">
                                          <p:stCondLst>
                                            <p:cond delay="1668"/>
                                          </p:stCondLst>
                                        </p:cTn>
                                        <p:tgtEl>
                                          <p:spTgt spid="2"/>
                                        </p:tgtEl>
                                      </p:cBhvr>
                                      <p:to x="100000" y="100000"/>
                                    </p:animScale>
                                    <p:animScale>
                                      <p:cBhvr>
                                        <p:cTn id="54" dur="26">
                                          <p:stCondLst>
                                            <p:cond delay="1808"/>
                                          </p:stCondLst>
                                        </p:cTn>
                                        <p:tgtEl>
                                          <p:spTgt spid="2"/>
                                        </p:tgtEl>
                                      </p:cBhvr>
                                      <p:to x="100000" y="95000"/>
                                    </p:animScale>
                                    <p:animScale>
                                      <p:cBhvr>
                                        <p:cTn id="55" dur="166" decel="50000">
                                          <p:stCondLst>
                                            <p:cond delay="1834"/>
                                          </p:stCondLst>
                                        </p:cTn>
                                        <p:tgtEl>
                                          <p:spTgt spid="2"/>
                                        </p:tgtEl>
                                      </p:cBhvr>
                                      <p:to x="100000" y="100000"/>
                                    </p:animScale>
                                  </p:childTnLst>
                                </p:cTn>
                              </p:par>
                              <p:par>
                                <p:cTn id="56" presetID="42" presetClass="entr" presetSubtype="0" fill="hold" grpId="0" nodeType="withEffect">
                                  <p:stCondLst>
                                    <p:cond delay="250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anim calcmode="lin" valueType="num">
                                      <p:cBhvr>
                                        <p:cTn id="59" dur="500" fill="hold"/>
                                        <p:tgtEl>
                                          <p:spTgt spid="18"/>
                                        </p:tgtEl>
                                        <p:attrNameLst>
                                          <p:attrName>ppt_x</p:attrName>
                                        </p:attrNameLst>
                                      </p:cBhvr>
                                      <p:tavLst>
                                        <p:tav tm="0">
                                          <p:val>
                                            <p:strVal val="#ppt_x"/>
                                          </p:val>
                                        </p:tav>
                                        <p:tav tm="100000">
                                          <p:val>
                                            <p:strVal val="#ppt_x"/>
                                          </p:val>
                                        </p:tav>
                                      </p:tavLst>
                                    </p:anim>
                                    <p:anim calcmode="lin" valueType="num">
                                      <p:cBhvr>
                                        <p:cTn id="60" dur="500" fill="hold"/>
                                        <p:tgtEl>
                                          <p:spTgt spid="18"/>
                                        </p:tgtEl>
                                        <p:attrNameLst>
                                          <p:attrName>ppt_y</p:attrName>
                                        </p:attrNameLst>
                                      </p:cBhvr>
                                      <p:tavLst>
                                        <p:tav tm="0">
                                          <p:val>
                                            <p:strVal val="#ppt_y+.1"/>
                                          </p:val>
                                        </p:tav>
                                        <p:tav tm="100000">
                                          <p:val>
                                            <p:strVal val="#ppt_y"/>
                                          </p:val>
                                        </p:tav>
                                      </p:tavLst>
                                    </p:anim>
                                  </p:childTnLst>
                                </p:cTn>
                              </p:par>
                              <p:par>
                                <p:cTn id="61" presetID="1" presetClass="entr" presetSubtype="0" fill="hold" grpId="0" nodeType="withEffect">
                                  <p:stCondLst>
                                    <p:cond delay="2250"/>
                                  </p:stCondLst>
                                  <p:childTnLst>
                                    <p:set>
                                      <p:cBhvr>
                                        <p:cTn id="62" dur="1" fill="hold">
                                          <p:stCondLst>
                                            <p:cond delay="24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31709C-20C4-4F53-9B68-03872BFE38D1}"/>
              </a:ext>
            </a:extLst>
          </p:cNvPr>
          <p:cNvSpPr/>
          <p:nvPr/>
        </p:nvSpPr>
        <p:spPr>
          <a:xfrm>
            <a:off x="666597" y="893"/>
            <a:ext cx="10773357" cy="6857107"/>
          </a:xfrm>
          <a:prstGeom prst="rect">
            <a:avLst/>
          </a:prstGeom>
          <a:gradFill flip="none" rotWithShape="1">
            <a:gsLst>
              <a:gs pos="0">
                <a:srgbClr val="F1131E">
                  <a:shade val="30000"/>
                  <a:satMod val="115000"/>
                </a:srgbClr>
              </a:gs>
              <a:gs pos="50000">
                <a:srgbClr val="F1131E">
                  <a:shade val="67500"/>
                  <a:satMod val="115000"/>
                </a:srgbClr>
              </a:gs>
              <a:gs pos="100000">
                <a:srgbClr val="F1131E">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j-lt"/>
            </a:endParaRPr>
          </a:p>
        </p:txBody>
      </p:sp>
      <p:sp>
        <p:nvSpPr>
          <p:cNvPr id="6" name="TextBox 5">
            <a:extLst>
              <a:ext uri="{FF2B5EF4-FFF2-40B4-BE49-F238E27FC236}">
                <a16:creationId xmlns:a16="http://schemas.microsoft.com/office/drawing/2014/main" id="{14DA8C61-40E8-4E17-991B-4D2FEA7D9AB3}"/>
              </a:ext>
            </a:extLst>
          </p:cNvPr>
          <p:cNvSpPr txBox="1"/>
          <p:nvPr/>
        </p:nvSpPr>
        <p:spPr>
          <a:xfrm>
            <a:off x="9518736" y="795610"/>
            <a:ext cx="1729414" cy="1477328"/>
          </a:xfrm>
          <a:prstGeom prst="rect">
            <a:avLst/>
          </a:prstGeom>
          <a:solidFill>
            <a:schemeClr val="bg1"/>
          </a:solidFill>
        </p:spPr>
        <p:txBody>
          <a:bodyPr wrap="square" rtlCol="0">
            <a:spAutoFit/>
          </a:bodyPr>
          <a:lstStyle/>
          <a:p>
            <a:r>
              <a:rPr lang="el-GR" b="1" dirty="0">
                <a:latin typeface="+mj-lt"/>
                <a:ea typeface="Microsoft YaHei Light" panose="020B0502040204020203" pitchFamily="34" charset="-122"/>
              </a:rPr>
              <a:t>Για όλες τις Κυκλάδες</a:t>
            </a:r>
          </a:p>
          <a:p>
            <a:endParaRPr lang="el-GR" b="1" dirty="0">
              <a:latin typeface="+mj-lt"/>
              <a:ea typeface="Microsoft YaHei Light" panose="020B0502040204020203" pitchFamily="34" charset="-122"/>
            </a:endParaRPr>
          </a:p>
          <a:p>
            <a:r>
              <a:rPr lang="el-GR" b="1" dirty="0">
                <a:latin typeface="+mj-lt"/>
                <a:ea typeface="Microsoft YaHei Light" panose="020B0502040204020203" pitchFamily="34" charset="-122"/>
              </a:rPr>
              <a:t>Σε όλους τους Τομείς </a:t>
            </a:r>
            <a:endParaRPr lang="en-US" b="1" dirty="0">
              <a:latin typeface="+mj-lt"/>
              <a:ea typeface="Microsoft YaHei Light" panose="020B0502040204020203" pitchFamily="34" charset="-122"/>
            </a:endParaRPr>
          </a:p>
        </p:txBody>
      </p:sp>
      <p:pic>
        <p:nvPicPr>
          <p:cNvPr id="5" name="Picture 4">
            <a:extLst>
              <a:ext uri="{FF2B5EF4-FFF2-40B4-BE49-F238E27FC236}">
                <a16:creationId xmlns:a16="http://schemas.microsoft.com/office/drawing/2014/main" id="{555EE0CA-EDA4-4364-BE84-769EBF98B5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860843" y="2696306"/>
            <a:ext cx="7140295" cy="1509875"/>
          </a:xfrm>
          <a:prstGeom prst="rect">
            <a:avLst/>
          </a:prstGeom>
        </p:spPr>
      </p:pic>
      <p:sp>
        <p:nvSpPr>
          <p:cNvPr id="2" name="TextBox 1">
            <a:extLst>
              <a:ext uri="{FF2B5EF4-FFF2-40B4-BE49-F238E27FC236}">
                <a16:creationId xmlns:a16="http://schemas.microsoft.com/office/drawing/2014/main" id="{BAAD4A35-80CD-4F51-BDBF-FCA5A935CBA7}"/>
              </a:ext>
            </a:extLst>
          </p:cNvPr>
          <p:cNvSpPr txBox="1"/>
          <p:nvPr/>
        </p:nvSpPr>
        <p:spPr>
          <a:xfrm>
            <a:off x="9540617" y="2981313"/>
            <a:ext cx="1628125" cy="1815882"/>
          </a:xfrm>
          <a:prstGeom prst="rect">
            <a:avLst/>
          </a:prstGeom>
          <a:noFill/>
        </p:spPr>
        <p:txBody>
          <a:bodyPr wrap="square" rtlCol="0">
            <a:spAutoFit/>
          </a:bodyPr>
          <a:lstStyle/>
          <a:p>
            <a:endParaRPr lang="el-GR" sz="1400" dirty="0">
              <a:solidFill>
                <a:schemeClr val="bg1"/>
              </a:solidFill>
              <a:latin typeface="Microsoft YaHei Light" panose="020B0502040204020203" pitchFamily="34" charset="-122"/>
              <a:ea typeface="Microsoft YaHei Light" panose="020B0502040204020203" pitchFamily="34" charset="-122"/>
            </a:endParaRPr>
          </a:p>
          <a:p>
            <a:r>
              <a:rPr lang="el-GR" sz="1400" dirty="0">
                <a:solidFill>
                  <a:schemeClr val="bg1"/>
                </a:solidFill>
                <a:latin typeface="Microsoft YaHei Light" panose="020B0502040204020203" pitchFamily="34" charset="-122"/>
                <a:ea typeface="Microsoft YaHei Light" panose="020B0502040204020203" pitchFamily="34" charset="-122"/>
              </a:rPr>
              <a:t>Αναδείξαμε ως κοινοβουλευτική ομάδα τα προβλήματα με ερωτήσεις και παρεμβάσεις στη Βουλή</a:t>
            </a:r>
          </a:p>
        </p:txBody>
      </p:sp>
      <p:sp>
        <p:nvSpPr>
          <p:cNvPr id="8" name="Freeform: Shape 7">
            <a:extLst>
              <a:ext uri="{FF2B5EF4-FFF2-40B4-BE49-F238E27FC236}">
                <a16:creationId xmlns:a16="http://schemas.microsoft.com/office/drawing/2014/main" id="{0CCD715D-9709-494C-BAD1-02752AF0B10C}"/>
              </a:ext>
            </a:extLst>
          </p:cNvPr>
          <p:cNvSpPr/>
          <p:nvPr/>
        </p:nvSpPr>
        <p:spPr>
          <a:xfrm>
            <a:off x="1443444" y="200866"/>
            <a:ext cx="7223760" cy="822960"/>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defRPr/>
            </a:pPr>
            <a:r>
              <a:rPr lang="el-GR" sz="1200" dirty="0">
                <a:latin typeface="+mj-lt"/>
              </a:rPr>
              <a:t>Επισκεφτήκαμε σχεδόν σε όλα τα νησιά των Κυκλάδων  αναδείξαμε τα προβλήματα  και τις ελλείψεις της εμβολιαστικής εκστρατείας στα νησιά (ΜΚΟ ), εργολάβους κλπ</a:t>
            </a:r>
          </a:p>
        </p:txBody>
      </p:sp>
      <p:sp>
        <p:nvSpPr>
          <p:cNvPr id="9" name="Freeform: Shape 8">
            <a:extLst>
              <a:ext uri="{FF2B5EF4-FFF2-40B4-BE49-F238E27FC236}">
                <a16:creationId xmlns:a16="http://schemas.microsoft.com/office/drawing/2014/main" id="{4F80A1B1-B18F-4F81-895B-3EB8CC86D3EA}"/>
              </a:ext>
            </a:extLst>
          </p:cNvPr>
          <p:cNvSpPr/>
          <p:nvPr/>
        </p:nvSpPr>
        <p:spPr>
          <a:xfrm>
            <a:off x="864018" y="324037"/>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1</a:t>
            </a:r>
          </a:p>
        </p:txBody>
      </p:sp>
      <p:sp>
        <p:nvSpPr>
          <p:cNvPr id="10" name="Freeform: Shape 9">
            <a:extLst>
              <a:ext uri="{FF2B5EF4-FFF2-40B4-BE49-F238E27FC236}">
                <a16:creationId xmlns:a16="http://schemas.microsoft.com/office/drawing/2014/main" id="{05193FE2-11BA-4739-AF71-63E8675DEEC2}"/>
              </a:ext>
            </a:extLst>
          </p:cNvPr>
          <p:cNvSpPr/>
          <p:nvPr/>
        </p:nvSpPr>
        <p:spPr>
          <a:xfrm>
            <a:off x="1443444" y="1012059"/>
            <a:ext cx="7223760" cy="822960"/>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r>
              <a:rPr lang="el-GR" sz="1200" dirty="0">
                <a:latin typeface="+mj-lt"/>
              </a:rPr>
              <a:t>Αναδείξαμε  τα εκπαιδευτικά ζητήματα των Κυκλάδων, κενά ελλείψεις, τις ειδικές </a:t>
            </a:r>
            <a:endParaRPr lang="en-US" sz="1200" dirty="0">
              <a:latin typeface="+mj-lt"/>
            </a:endParaRPr>
          </a:p>
          <a:p>
            <a:pPr marL="142846" lvl="1" indent="-142846" algn="ctr" defTabSz="622176">
              <a:lnSpc>
                <a:spcPct val="90000"/>
              </a:lnSpc>
              <a:spcBef>
                <a:spcPct val="0"/>
              </a:spcBef>
              <a:spcAft>
                <a:spcPct val="15000"/>
              </a:spcAft>
            </a:pPr>
            <a:r>
              <a:rPr lang="el-GR" sz="1200" dirty="0">
                <a:latin typeface="+mj-lt"/>
              </a:rPr>
              <a:t>συνθήκες </a:t>
            </a:r>
            <a:r>
              <a:rPr lang="en-US" sz="1200" dirty="0" err="1">
                <a:latin typeface="+mj-lt"/>
              </a:rPr>
              <a:t>covid</a:t>
            </a:r>
            <a:r>
              <a:rPr lang="en-US" sz="1200" dirty="0">
                <a:latin typeface="+mj-lt"/>
              </a:rPr>
              <a:t>  </a:t>
            </a:r>
            <a:r>
              <a:rPr lang="el-GR" sz="1200" dirty="0">
                <a:latin typeface="+mj-lt"/>
              </a:rPr>
              <a:t>κλπ   </a:t>
            </a:r>
          </a:p>
        </p:txBody>
      </p:sp>
      <p:sp>
        <p:nvSpPr>
          <p:cNvPr id="11" name="Freeform: Shape 10">
            <a:extLst>
              <a:ext uri="{FF2B5EF4-FFF2-40B4-BE49-F238E27FC236}">
                <a16:creationId xmlns:a16="http://schemas.microsoft.com/office/drawing/2014/main" id="{87C20E42-527A-402A-8090-8A4B09853EB4}"/>
              </a:ext>
            </a:extLst>
          </p:cNvPr>
          <p:cNvSpPr/>
          <p:nvPr/>
        </p:nvSpPr>
        <p:spPr>
          <a:xfrm>
            <a:off x="864018" y="1120300"/>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2</a:t>
            </a:r>
          </a:p>
        </p:txBody>
      </p:sp>
      <p:sp>
        <p:nvSpPr>
          <p:cNvPr id="12" name="Freeform: Shape 11">
            <a:extLst>
              <a:ext uri="{FF2B5EF4-FFF2-40B4-BE49-F238E27FC236}">
                <a16:creationId xmlns:a16="http://schemas.microsoft.com/office/drawing/2014/main" id="{8830B5B0-415B-4188-9F4F-5717DF30CD93}"/>
              </a:ext>
            </a:extLst>
          </p:cNvPr>
          <p:cNvSpPr/>
          <p:nvPr/>
        </p:nvSpPr>
        <p:spPr>
          <a:xfrm>
            <a:off x="1443444" y="1800808"/>
            <a:ext cx="7223760" cy="822960"/>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defTabSz="914400">
              <a:lnSpc>
                <a:spcPct val="100000"/>
              </a:lnSpc>
              <a:spcBef>
                <a:spcPct val="0"/>
              </a:spcBef>
              <a:defRPr/>
            </a:pPr>
            <a:r>
              <a:rPr lang="el-GR" sz="1200" dirty="0">
                <a:latin typeface="+mj-lt"/>
                <a:cs typeface="Times New Roman" pitchFamily="18" charset="0"/>
              </a:rPr>
              <a:t>Τονίσαμε επιτακτική αναγκαιότητα στελέχωσης ΔΕΔΔΗΕ, των ΥΠΑ, των αεροδρομίων, των  τραπεζών, ΕΛΤΑ  &amp; αναδείξαμε τις ελλείψεις σε όλα τα νησιά. Για τις συνθήκες </a:t>
            </a:r>
            <a:r>
              <a:rPr lang="el-GR" sz="1200" dirty="0">
                <a:latin typeface="+mj-lt"/>
              </a:rPr>
              <a:t>διαβίωσης των εργαζομένων στον τουρισμό στις Κυκλάδες &amp; τον Τρίτο Κύκλο Επιστρεπτέας Προκαταβολής</a:t>
            </a:r>
            <a:endParaRPr lang="el-GR" sz="1200" dirty="0">
              <a:latin typeface="+mj-lt"/>
              <a:ea typeface="Times New Roman" pitchFamily="18" charset="0"/>
              <a:cs typeface="Calibri" pitchFamily="34" charset="0"/>
            </a:endParaRPr>
          </a:p>
        </p:txBody>
      </p:sp>
      <p:sp>
        <p:nvSpPr>
          <p:cNvPr id="13" name="Freeform: Shape 12">
            <a:extLst>
              <a:ext uri="{FF2B5EF4-FFF2-40B4-BE49-F238E27FC236}">
                <a16:creationId xmlns:a16="http://schemas.microsoft.com/office/drawing/2014/main" id="{FA26E57E-C3C1-484A-BD7B-66D182C4EB90}"/>
              </a:ext>
            </a:extLst>
          </p:cNvPr>
          <p:cNvSpPr/>
          <p:nvPr/>
        </p:nvSpPr>
        <p:spPr>
          <a:xfrm>
            <a:off x="864018" y="1923026"/>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3</a:t>
            </a:r>
          </a:p>
        </p:txBody>
      </p:sp>
      <p:sp>
        <p:nvSpPr>
          <p:cNvPr id="14" name="Freeform: Shape 13">
            <a:extLst>
              <a:ext uri="{FF2B5EF4-FFF2-40B4-BE49-F238E27FC236}">
                <a16:creationId xmlns:a16="http://schemas.microsoft.com/office/drawing/2014/main" id="{9A705B7A-AEC6-45C6-BB4E-D035F507C030}"/>
              </a:ext>
            </a:extLst>
          </p:cNvPr>
          <p:cNvSpPr/>
          <p:nvPr/>
        </p:nvSpPr>
        <p:spPr>
          <a:xfrm>
            <a:off x="1443444" y="2703498"/>
            <a:ext cx="7223760" cy="822960"/>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defRPr/>
            </a:pPr>
            <a:r>
              <a:rPr lang="el-GR" sz="1200" dirty="0">
                <a:latin typeface="+mj-lt"/>
              </a:rPr>
              <a:t>Αναδείξαμε τα προβλήματα όλων των δρομολογίων των νησιών</a:t>
            </a:r>
            <a:r>
              <a:rPr lang="en-US" sz="1200" dirty="0">
                <a:latin typeface="+mj-lt"/>
              </a:rPr>
              <a:t> &amp;</a:t>
            </a:r>
            <a:r>
              <a:rPr lang="el-GR" sz="1200" dirty="0">
                <a:latin typeface="+mj-lt"/>
              </a:rPr>
              <a:t> την ακρίβεια στα εισιτήρια των πλοίων  από την  μονοπωλιακή ακτοπλοΐα </a:t>
            </a:r>
          </a:p>
        </p:txBody>
      </p:sp>
      <p:sp>
        <p:nvSpPr>
          <p:cNvPr id="15" name="Freeform: Shape 14">
            <a:extLst>
              <a:ext uri="{FF2B5EF4-FFF2-40B4-BE49-F238E27FC236}">
                <a16:creationId xmlns:a16="http://schemas.microsoft.com/office/drawing/2014/main" id="{E7B90273-812A-4D00-976E-FEAF4F27BE7C}"/>
              </a:ext>
            </a:extLst>
          </p:cNvPr>
          <p:cNvSpPr/>
          <p:nvPr/>
        </p:nvSpPr>
        <p:spPr>
          <a:xfrm>
            <a:off x="864018" y="2835359"/>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4</a:t>
            </a:r>
          </a:p>
        </p:txBody>
      </p:sp>
      <p:sp>
        <p:nvSpPr>
          <p:cNvPr id="16" name="Freeform: Shape 15">
            <a:extLst>
              <a:ext uri="{FF2B5EF4-FFF2-40B4-BE49-F238E27FC236}">
                <a16:creationId xmlns:a16="http://schemas.microsoft.com/office/drawing/2014/main" id="{72BED03F-8CD5-413C-A20B-1D62E85A8A82}"/>
              </a:ext>
            </a:extLst>
          </p:cNvPr>
          <p:cNvSpPr/>
          <p:nvPr/>
        </p:nvSpPr>
        <p:spPr>
          <a:xfrm>
            <a:off x="1443444" y="3597356"/>
            <a:ext cx="7223760" cy="822960"/>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defRPr/>
            </a:pPr>
            <a:r>
              <a:rPr lang="el-GR" sz="1200" dirty="0">
                <a:latin typeface="+mj-lt"/>
                <a:cs typeface="Arial" pitchFamily="34" charset="0"/>
              </a:rPr>
              <a:t>Μέτρα στήριξης των παραγωγών και ημερίδες παρουσίασης γεωργικών Προγραμμάτων και προτάσεων  για την Αλιεία ,στήριξη των εργαλείων δουλειάς  κλπ </a:t>
            </a:r>
          </a:p>
        </p:txBody>
      </p:sp>
      <p:sp>
        <p:nvSpPr>
          <p:cNvPr id="17" name="Freeform: Shape 16">
            <a:extLst>
              <a:ext uri="{FF2B5EF4-FFF2-40B4-BE49-F238E27FC236}">
                <a16:creationId xmlns:a16="http://schemas.microsoft.com/office/drawing/2014/main" id="{4B26A873-3529-4CBF-8164-515D33755BA0}"/>
              </a:ext>
            </a:extLst>
          </p:cNvPr>
          <p:cNvSpPr/>
          <p:nvPr/>
        </p:nvSpPr>
        <p:spPr>
          <a:xfrm>
            <a:off x="864018" y="3720527"/>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ea typeface="Microsoft YaHei Light" panose="020B0502040204020203" pitchFamily="34" charset="-122"/>
              </a:rPr>
              <a:t>5</a:t>
            </a:r>
          </a:p>
        </p:txBody>
      </p:sp>
      <p:sp>
        <p:nvSpPr>
          <p:cNvPr id="20" name="Rectangle 21">
            <a:extLst>
              <a:ext uri="{FF2B5EF4-FFF2-40B4-BE49-F238E27FC236}">
                <a16:creationId xmlns:a16="http://schemas.microsoft.com/office/drawing/2014/main" id="{D88B3874-E5A3-1A30-1865-DE10EE5D1BF9}"/>
              </a:ext>
            </a:extLst>
          </p:cNvPr>
          <p:cNvSpPr/>
          <p:nvPr/>
        </p:nvSpPr>
        <p:spPr>
          <a:xfrm>
            <a:off x="11637469" y="446"/>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l-GR" sz="1200" b="1" dirty="0">
                <a:solidFill>
                  <a:schemeClr val="bg1"/>
                </a:solidFill>
                <a:latin typeface="Microsoft YaHei Light" panose="020B0502040204020203" pitchFamily="34" charset="-122"/>
                <a:ea typeface="Microsoft YaHei Light" panose="020B0502040204020203" pitchFamily="34" charset="-122"/>
              </a:rPr>
              <a:t>    ΒΟΥΛΕΥΤΗΣ ΚΥΚΛΑΔΩΝ - Νίκος </a:t>
            </a:r>
            <a:r>
              <a:rPr lang="el-GR" sz="1400" b="1" dirty="0" err="1">
                <a:solidFill>
                  <a:schemeClr val="bg1"/>
                </a:solidFill>
                <a:latin typeface="Microsoft YaHei Light" panose="020B0502040204020203" pitchFamily="34" charset="-122"/>
                <a:ea typeface="Microsoft YaHei Light" panose="020B0502040204020203" pitchFamily="34" charset="-122"/>
              </a:rPr>
              <a:t>Συρμαλένιος</a:t>
            </a:r>
            <a:r>
              <a:rPr lang="el-GR" sz="1200" b="1" dirty="0">
                <a:solidFill>
                  <a:schemeClr val="bg1"/>
                </a:solidFill>
                <a:latin typeface="Microsoft YaHei Light" panose="020B0502040204020203" pitchFamily="34" charset="-122"/>
                <a:ea typeface="Microsoft YaHei Light" panose="020B0502040204020203" pitchFamily="34" charset="-122"/>
              </a:rPr>
              <a:t> </a:t>
            </a:r>
          </a:p>
        </p:txBody>
      </p:sp>
      <p:pic>
        <p:nvPicPr>
          <p:cNvPr id="21" name="Picture 2" descr="ΣΥΡΙΖΑ Συνασπισμός Ριζοσπαστικής Αριστεράς">
            <a:extLst>
              <a:ext uri="{FF2B5EF4-FFF2-40B4-BE49-F238E27FC236}">
                <a16:creationId xmlns:a16="http://schemas.microsoft.com/office/drawing/2014/main" id="{CAA141C0-FAEA-85E9-94CA-58920FDA25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8923" y="152025"/>
            <a:ext cx="2037801" cy="457200"/>
          </a:xfrm>
          <a:prstGeom prst="rect">
            <a:avLst/>
          </a:prstGeom>
          <a:noFill/>
          <a:extLst>
            <a:ext uri="{909E8E84-426E-40DD-AFC4-6F175D3DCCD1}">
              <a14:hiddenFill xmlns:a14="http://schemas.microsoft.com/office/drawing/2010/main">
                <a:solidFill>
                  <a:srgbClr val="FFFFFF"/>
                </a:solidFill>
              </a14:hiddenFill>
            </a:ext>
          </a:extLst>
        </p:spPr>
      </p:pic>
      <p:sp>
        <p:nvSpPr>
          <p:cNvPr id="18" name="Freeform: Shape 7">
            <a:extLst>
              <a:ext uri="{FF2B5EF4-FFF2-40B4-BE49-F238E27FC236}">
                <a16:creationId xmlns:a16="http://schemas.microsoft.com/office/drawing/2014/main" id="{0CCD715D-9709-494C-BAD1-02752AF0B10C}"/>
              </a:ext>
            </a:extLst>
          </p:cNvPr>
          <p:cNvSpPr/>
          <p:nvPr/>
        </p:nvSpPr>
        <p:spPr>
          <a:xfrm>
            <a:off x="1443444" y="6007047"/>
            <a:ext cx="7223760" cy="822960"/>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defRPr/>
            </a:pPr>
            <a:r>
              <a:rPr lang="el-GR" sz="1200" dirty="0">
                <a:latin typeface="+mj-lt"/>
              </a:rPr>
              <a:t>Για να στηριχθούν οικονομικά οι νησιωτικές ΔΕΥΑ για να αποφευχθούν νέα χαράτσια στους καταναλωτές εξαιτίας του αυξημένου ενεργειακού κόστους</a:t>
            </a:r>
          </a:p>
        </p:txBody>
      </p:sp>
      <p:sp>
        <p:nvSpPr>
          <p:cNvPr id="19" name="Freeform: Shape 16">
            <a:extLst>
              <a:ext uri="{FF2B5EF4-FFF2-40B4-BE49-F238E27FC236}">
                <a16:creationId xmlns:a16="http://schemas.microsoft.com/office/drawing/2014/main" id="{4B26A873-3529-4CBF-8164-515D33755BA0}"/>
              </a:ext>
            </a:extLst>
          </p:cNvPr>
          <p:cNvSpPr/>
          <p:nvPr/>
        </p:nvSpPr>
        <p:spPr>
          <a:xfrm>
            <a:off x="864018" y="4585062"/>
            <a:ext cx="550171" cy="506967"/>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l-GR" sz="2400" dirty="0">
                <a:latin typeface="+mj-lt"/>
                <a:ea typeface="Microsoft YaHei Light" panose="020B0502040204020203" pitchFamily="34" charset="-122"/>
              </a:rPr>
              <a:t>6</a:t>
            </a:r>
            <a:endParaRPr lang="en-GB" sz="2400" dirty="0">
              <a:latin typeface="+mj-lt"/>
              <a:ea typeface="Microsoft YaHei Light" panose="020B0502040204020203" pitchFamily="34" charset="-122"/>
            </a:endParaRPr>
          </a:p>
        </p:txBody>
      </p:sp>
      <p:sp>
        <p:nvSpPr>
          <p:cNvPr id="22" name="Freeform: Shape 16">
            <a:extLst>
              <a:ext uri="{FF2B5EF4-FFF2-40B4-BE49-F238E27FC236}">
                <a16:creationId xmlns:a16="http://schemas.microsoft.com/office/drawing/2014/main" id="{4B26A873-3529-4CBF-8164-515D33755BA0}"/>
              </a:ext>
            </a:extLst>
          </p:cNvPr>
          <p:cNvSpPr/>
          <p:nvPr/>
        </p:nvSpPr>
        <p:spPr>
          <a:xfrm>
            <a:off x="864018" y="5296779"/>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l-GR" sz="2400" dirty="0">
                <a:latin typeface="+mj-lt"/>
                <a:ea typeface="Microsoft YaHei Light" panose="020B0502040204020203" pitchFamily="34" charset="-122"/>
              </a:rPr>
              <a:t>7</a:t>
            </a:r>
            <a:endParaRPr lang="en-GB" sz="2400" dirty="0">
              <a:latin typeface="+mj-lt"/>
              <a:ea typeface="Microsoft YaHei Light" panose="020B0502040204020203" pitchFamily="34" charset="-122"/>
            </a:endParaRPr>
          </a:p>
        </p:txBody>
      </p:sp>
      <p:sp>
        <p:nvSpPr>
          <p:cNvPr id="23" name="Freeform: Shape 16">
            <a:extLst>
              <a:ext uri="{FF2B5EF4-FFF2-40B4-BE49-F238E27FC236}">
                <a16:creationId xmlns:a16="http://schemas.microsoft.com/office/drawing/2014/main" id="{4B26A873-3529-4CBF-8164-515D33755BA0}"/>
              </a:ext>
            </a:extLst>
          </p:cNvPr>
          <p:cNvSpPr/>
          <p:nvPr/>
        </p:nvSpPr>
        <p:spPr>
          <a:xfrm>
            <a:off x="864018" y="6119739"/>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l-GR" sz="2400" dirty="0">
                <a:latin typeface="+mj-lt"/>
                <a:ea typeface="Microsoft YaHei Light" panose="020B0502040204020203" pitchFamily="34" charset="-122"/>
              </a:rPr>
              <a:t>8</a:t>
            </a:r>
            <a:endParaRPr lang="en-GB" sz="2400" dirty="0">
              <a:latin typeface="+mj-lt"/>
              <a:ea typeface="Microsoft YaHei Light" panose="020B0502040204020203" pitchFamily="34" charset="-122"/>
            </a:endParaRPr>
          </a:p>
        </p:txBody>
      </p:sp>
      <p:sp>
        <p:nvSpPr>
          <p:cNvPr id="24" name="Freeform: Shape 7">
            <a:extLst>
              <a:ext uri="{FF2B5EF4-FFF2-40B4-BE49-F238E27FC236}">
                <a16:creationId xmlns:a16="http://schemas.microsoft.com/office/drawing/2014/main" id="{0CCD715D-9709-494C-BAD1-02752AF0B10C}"/>
              </a:ext>
            </a:extLst>
          </p:cNvPr>
          <p:cNvSpPr/>
          <p:nvPr/>
        </p:nvSpPr>
        <p:spPr>
          <a:xfrm>
            <a:off x="1443444" y="5200830"/>
            <a:ext cx="7223760" cy="822960"/>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defTabSz="914400">
              <a:lnSpc>
                <a:spcPct val="100000"/>
              </a:lnSpc>
              <a:spcBef>
                <a:spcPct val="0"/>
              </a:spcBef>
              <a:defRPr/>
            </a:pPr>
            <a:r>
              <a:rPr lang="el-GR" sz="1200" dirty="0">
                <a:solidFill>
                  <a:srgbClr val="000000"/>
                </a:solidFill>
                <a:latin typeface="+mj-lt"/>
                <a:ea typeface="Times New Roman" pitchFamily="18" charset="0"/>
                <a:cs typeface="Calibri" pitchFamily="34" charset="0"/>
              </a:rPr>
              <a:t>Ερώτηση με θέμα «</a:t>
            </a:r>
            <a:r>
              <a:rPr lang="el-GR" sz="1200" dirty="0">
                <a:latin typeface="+mj-lt"/>
                <a:ea typeface="Times New Roman" pitchFamily="18" charset="0"/>
                <a:cs typeface="Calibri" pitchFamily="34" charset="0"/>
              </a:rPr>
              <a:t>Δράσεις για την ανάδειξη της άυλης πολιτιστικής κληρονομιάς και της λαϊκής παραδοσιακής μουσικής των νησιών των Κυκλάδων - Λήξη συμβάσεων συμβασιούχοι εκμαγείων του Οργανισμού Διαχείρισης  Ανάπτυξης Πολιτιστικών Πόρων - ΟΔΑΠ</a:t>
            </a:r>
            <a:endParaRPr lang="el-GR" sz="1200" u="sng" dirty="0">
              <a:latin typeface="+mj-lt"/>
            </a:endParaRPr>
          </a:p>
        </p:txBody>
      </p:sp>
      <p:sp>
        <p:nvSpPr>
          <p:cNvPr id="25" name="Freeform: Shape 7">
            <a:extLst>
              <a:ext uri="{FF2B5EF4-FFF2-40B4-BE49-F238E27FC236}">
                <a16:creationId xmlns:a16="http://schemas.microsoft.com/office/drawing/2014/main" id="{0CCD715D-9709-494C-BAD1-02752AF0B10C}"/>
              </a:ext>
            </a:extLst>
          </p:cNvPr>
          <p:cNvSpPr/>
          <p:nvPr/>
        </p:nvSpPr>
        <p:spPr>
          <a:xfrm>
            <a:off x="1443444" y="4450650"/>
            <a:ext cx="7223760" cy="822960"/>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defTabSz="914400">
              <a:lnSpc>
                <a:spcPct val="100000"/>
              </a:lnSpc>
              <a:spcBef>
                <a:spcPct val="0"/>
              </a:spcBef>
              <a:defRPr/>
            </a:pPr>
            <a:r>
              <a:rPr lang="el-GR" sz="1200" dirty="0">
                <a:solidFill>
                  <a:srgbClr val="000000"/>
                </a:solidFill>
                <a:latin typeface="+mj-lt"/>
                <a:cs typeface="Times New Roman" pitchFamily="18" charset="0"/>
              </a:rPr>
              <a:t>Κινητοποιήσεις ενάντια στα Βιομηχανικά Αιολικά Πάρκα στις Κυκλάδες </a:t>
            </a:r>
          </a:p>
          <a:p>
            <a:pPr algn="ctr" defTabSz="914400">
              <a:lnSpc>
                <a:spcPct val="100000"/>
              </a:lnSpc>
              <a:spcBef>
                <a:spcPct val="0"/>
              </a:spcBef>
              <a:defRPr/>
            </a:pPr>
            <a:r>
              <a:rPr lang="el-GR" sz="1200" dirty="0">
                <a:solidFill>
                  <a:srgbClr val="000000"/>
                </a:solidFill>
                <a:latin typeface="+mj-lt"/>
                <a:cs typeface="Times New Roman" pitchFamily="18" charset="0"/>
              </a:rPr>
              <a:t>Επίλυση προβλημάτων  των δασικών χαρτών στις Κυκλάδες</a:t>
            </a:r>
            <a:endParaRPr lang="el-GR" sz="1200" u="sng" dirty="0">
              <a:latin typeface="+mj-lt"/>
            </a:endParaRPr>
          </a:p>
        </p:txBody>
      </p:sp>
    </p:spTree>
    <p:extLst>
      <p:ext uri="{BB962C8B-B14F-4D97-AF65-F5344CB8AC3E}">
        <p14:creationId xmlns:p14="http://schemas.microsoft.com/office/powerpoint/2010/main" val="888658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49"/>
                                          </p:stCondLst>
                                        </p:cTn>
                                        <p:tgtEl>
                                          <p:spTgt spid="9"/>
                                        </p:tgtEl>
                                        <p:attrNameLst>
                                          <p:attrName>style.visibility</p:attrName>
                                        </p:attrNameLst>
                                      </p:cBhvr>
                                      <p:to>
                                        <p:strVal val="visible"/>
                                      </p:to>
                                    </p:set>
                                  </p:childTnLst>
                                </p:cTn>
                              </p:par>
                              <p:par>
                                <p:cTn id="7" presetID="42" presetClass="entr" presetSubtype="0" fill="hold" grpId="0" nodeType="withEffect">
                                  <p:stCondLst>
                                    <p:cond delay="25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anim calcmode="lin" valueType="num">
                                      <p:cBhvr>
                                        <p:cTn id="10" dur="500" fill="hold"/>
                                        <p:tgtEl>
                                          <p:spTgt spid="8"/>
                                        </p:tgtEl>
                                        <p:attrNameLst>
                                          <p:attrName>ppt_x</p:attrName>
                                        </p:attrNameLst>
                                      </p:cBhvr>
                                      <p:tavLst>
                                        <p:tav tm="0">
                                          <p:val>
                                            <p:strVal val="#ppt_x"/>
                                          </p:val>
                                        </p:tav>
                                        <p:tav tm="100000">
                                          <p:val>
                                            <p:strVal val="#ppt_x"/>
                                          </p:val>
                                        </p:tav>
                                      </p:tavLst>
                                    </p:anim>
                                    <p:anim calcmode="lin" valueType="num">
                                      <p:cBhvr>
                                        <p:cTn id="11" dur="500" fill="hold"/>
                                        <p:tgtEl>
                                          <p:spTgt spid="8"/>
                                        </p:tgtEl>
                                        <p:attrNameLst>
                                          <p:attrName>ppt_y</p:attrName>
                                        </p:attrNameLst>
                                      </p:cBhvr>
                                      <p:tavLst>
                                        <p:tav tm="0">
                                          <p:val>
                                            <p:strVal val="#ppt_y+.1"/>
                                          </p:val>
                                        </p:tav>
                                        <p:tav tm="100000">
                                          <p:val>
                                            <p:strVal val="#ppt_y"/>
                                          </p:val>
                                        </p:tav>
                                      </p:tavLst>
                                    </p:anim>
                                  </p:childTnLst>
                                </p:cTn>
                              </p:par>
                              <p:par>
                                <p:cTn id="12" presetID="1" presetClass="entr" presetSubtype="0" fill="hold" grpId="0" nodeType="withEffect">
                                  <p:stCondLst>
                                    <p:cond delay="500"/>
                                  </p:stCondLst>
                                  <p:childTnLst>
                                    <p:set>
                                      <p:cBhvr>
                                        <p:cTn id="13" dur="1" fill="hold">
                                          <p:stCondLst>
                                            <p:cond delay="249"/>
                                          </p:stCondLst>
                                        </p:cTn>
                                        <p:tgtEl>
                                          <p:spTgt spid="11"/>
                                        </p:tgtEl>
                                        <p:attrNameLst>
                                          <p:attrName>style.visibility</p:attrName>
                                        </p:attrNameLst>
                                      </p:cBhvr>
                                      <p:to>
                                        <p:strVal val="visible"/>
                                      </p:to>
                                    </p:set>
                                  </p:childTnLst>
                                </p:cTn>
                              </p:par>
                              <p:par>
                                <p:cTn id="14" presetID="42" presetClass="entr" presetSubtype="0" fill="hold" grpId="0" nodeType="withEffect">
                                  <p:stCondLst>
                                    <p:cond delay="7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par>
                                <p:cTn id="19" presetID="1" presetClass="entr" presetSubtype="0" fill="hold" grpId="0" nodeType="withEffect">
                                  <p:stCondLst>
                                    <p:cond delay="1000"/>
                                  </p:stCondLst>
                                  <p:childTnLst>
                                    <p:set>
                                      <p:cBhvr>
                                        <p:cTn id="20" dur="1" fill="hold">
                                          <p:stCondLst>
                                            <p:cond delay="249"/>
                                          </p:stCondLst>
                                        </p:cTn>
                                        <p:tgtEl>
                                          <p:spTgt spid="13"/>
                                        </p:tgtEl>
                                        <p:attrNameLst>
                                          <p:attrName>style.visibility</p:attrName>
                                        </p:attrNameLst>
                                      </p:cBhvr>
                                      <p:to>
                                        <p:strVal val="visible"/>
                                      </p:to>
                                    </p:set>
                                  </p:childTnLst>
                                </p:cTn>
                              </p:par>
                              <p:par>
                                <p:cTn id="21" presetID="42" presetClass="entr" presetSubtype="0" fill="hold" grpId="0" nodeType="withEffect">
                                  <p:stCondLst>
                                    <p:cond delay="125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par>
                                <p:cTn id="26" presetID="1" presetClass="entr" presetSubtype="0" fill="hold" grpId="0" nodeType="withEffect">
                                  <p:stCondLst>
                                    <p:cond delay="1500"/>
                                  </p:stCondLst>
                                  <p:childTnLst>
                                    <p:set>
                                      <p:cBhvr>
                                        <p:cTn id="27" dur="1" fill="hold">
                                          <p:stCondLst>
                                            <p:cond delay="249"/>
                                          </p:stCondLst>
                                        </p:cTn>
                                        <p:tgtEl>
                                          <p:spTgt spid="15"/>
                                        </p:tgtEl>
                                        <p:attrNameLst>
                                          <p:attrName>style.visibility</p:attrName>
                                        </p:attrNameLst>
                                      </p:cBhvr>
                                      <p:to>
                                        <p:strVal val="visible"/>
                                      </p:to>
                                    </p:set>
                                  </p:childTnLst>
                                </p:cTn>
                              </p:par>
                              <p:par>
                                <p:cTn id="28" presetID="42" presetClass="entr" presetSubtype="0" fill="hold" grpId="0" nodeType="withEffect">
                                  <p:stCondLst>
                                    <p:cond delay="175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par>
                                <p:cTn id="33" presetID="1" presetClass="entr" presetSubtype="0" fill="hold" grpId="0" nodeType="withEffect">
                                  <p:stCondLst>
                                    <p:cond delay="2250"/>
                                  </p:stCondLst>
                                  <p:childTnLst>
                                    <p:set>
                                      <p:cBhvr>
                                        <p:cTn id="34" dur="1" fill="hold">
                                          <p:stCondLst>
                                            <p:cond delay="249"/>
                                          </p:stCondLst>
                                        </p:cTn>
                                        <p:tgtEl>
                                          <p:spTgt spid="17"/>
                                        </p:tgtEl>
                                        <p:attrNameLst>
                                          <p:attrName>style.visibility</p:attrName>
                                        </p:attrNameLst>
                                      </p:cBhvr>
                                      <p:to>
                                        <p:strVal val="visible"/>
                                      </p:to>
                                    </p:set>
                                  </p:childTnLst>
                                </p:cTn>
                              </p:par>
                              <p:par>
                                <p:cTn id="35" presetID="42" presetClass="entr" presetSubtype="0" fill="hold" grpId="0" nodeType="withEffect">
                                  <p:stCondLst>
                                    <p:cond delay="275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strVal val="#ppt_x"/>
                                          </p:val>
                                        </p:tav>
                                        <p:tav tm="100000">
                                          <p:val>
                                            <p:strVal val="#ppt_x"/>
                                          </p:val>
                                        </p:tav>
                                      </p:tavLst>
                                    </p:anim>
                                    <p:anim calcmode="lin" valueType="num">
                                      <p:cBhvr>
                                        <p:cTn id="39" dur="500" fill="hold"/>
                                        <p:tgtEl>
                                          <p:spTgt spid="16"/>
                                        </p:tgtEl>
                                        <p:attrNameLst>
                                          <p:attrName>ppt_y</p:attrName>
                                        </p:attrNameLst>
                                      </p:cBhvr>
                                      <p:tavLst>
                                        <p:tav tm="0">
                                          <p:val>
                                            <p:strVal val="#ppt_y+.1"/>
                                          </p:val>
                                        </p:tav>
                                        <p:tav tm="100000">
                                          <p:val>
                                            <p:strVal val="#ppt_y"/>
                                          </p:val>
                                        </p:tav>
                                      </p:tavLst>
                                    </p:anim>
                                  </p:childTnLst>
                                </p:cTn>
                              </p:par>
                              <p:par>
                                <p:cTn id="40" presetID="26" presetClass="entr" presetSubtype="0" fill="hold" grpId="0" nodeType="withEffect">
                                  <p:stCondLst>
                                    <p:cond delay="325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80">
                                          <p:stCondLst>
                                            <p:cond delay="0"/>
                                          </p:stCondLst>
                                        </p:cTn>
                                        <p:tgtEl>
                                          <p:spTgt spid="2"/>
                                        </p:tgtEl>
                                      </p:cBhvr>
                                    </p:animEffect>
                                    <p:anim calcmode="lin" valueType="num">
                                      <p:cBhvr>
                                        <p:cTn id="4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8" dur="26">
                                          <p:stCondLst>
                                            <p:cond delay="650"/>
                                          </p:stCondLst>
                                        </p:cTn>
                                        <p:tgtEl>
                                          <p:spTgt spid="2"/>
                                        </p:tgtEl>
                                      </p:cBhvr>
                                      <p:to x="100000" y="60000"/>
                                    </p:animScale>
                                    <p:animScale>
                                      <p:cBhvr>
                                        <p:cTn id="49" dur="166" decel="50000">
                                          <p:stCondLst>
                                            <p:cond delay="676"/>
                                          </p:stCondLst>
                                        </p:cTn>
                                        <p:tgtEl>
                                          <p:spTgt spid="2"/>
                                        </p:tgtEl>
                                      </p:cBhvr>
                                      <p:to x="100000" y="100000"/>
                                    </p:animScale>
                                    <p:animScale>
                                      <p:cBhvr>
                                        <p:cTn id="50" dur="26">
                                          <p:stCondLst>
                                            <p:cond delay="1312"/>
                                          </p:stCondLst>
                                        </p:cTn>
                                        <p:tgtEl>
                                          <p:spTgt spid="2"/>
                                        </p:tgtEl>
                                      </p:cBhvr>
                                      <p:to x="100000" y="80000"/>
                                    </p:animScale>
                                    <p:animScale>
                                      <p:cBhvr>
                                        <p:cTn id="51" dur="166" decel="50000">
                                          <p:stCondLst>
                                            <p:cond delay="1338"/>
                                          </p:stCondLst>
                                        </p:cTn>
                                        <p:tgtEl>
                                          <p:spTgt spid="2"/>
                                        </p:tgtEl>
                                      </p:cBhvr>
                                      <p:to x="100000" y="100000"/>
                                    </p:animScale>
                                    <p:animScale>
                                      <p:cBhvr>
                                        <p:cTn id="52" dur="26">
                                          <p:stCondLst>
                                            <p:cond delay="1642"/>
                                          </p:stCondLst>
                                        </p:cTn>
                                        <p:tgtEl>
                                          <p:spTgt spid="2"/>
                                        </p:tgtEl>
                                      </p:cBhvr>
                                      <p:to x="100000" y="90000"/>
                                    </p:animScale>
                                    <p:animScale>
                                      <p:cBhvr>
                                        <p:cTn id="53" dur="166" decel="50000">
                                          <p:stCondLst>
                                            <p:cond delay="1668"/>
                                          </p:stCondLst>
                                        </p:cTn>
                                        <p:tgtEl>
                                          <p:spTgt spid="2"/>
                                        </p:tgtEl>
                                      </p:cBhvr>
                                      <p:to x="100000" y="100000"/>
                                    </p:animScale>
                                    <p:animScale>
                                      <p:cBhvr>
                                        <p:cTn id="54" dur="26">
                                          <p:stCondLst>
                                            <p:cond delay="1808"/>
                                          </p:stCondLst>
                                        </p:cTn>
                                        <p:tgtEl>
                                          <p:spTgt spid="2"/>
                                        </p:tgtEl>
                                      </p:cBhvr>
                                      <p:to x="100000" y="95000"/>
                                    </p:animScale>
                                    <p:animScale>
                                      <p:cBhvr>
                                        <p:cTn id="55" dur="166" decel="50000">
                                          <p:stCondLst>
                                            <p:cond delay="1834"/>
                                          </p:stCondLst>
                                        </p:cTn>
                                        <p:tgtEl>
                                          <p:spTgt spid="2"/>
                                        </p:tgtEl>
                                      </p:cBhvr>
                                      <p:to x="100000" y="100000"/>
                                    </p:animScale>
                                  </p:childTnLst>
                                </p:cTn>
                              </p:par>
                              <p:par>
                                <p:cTn id="56" presetID="42" presetClass="entr" presetSubtype="0" fill="hold" grpId="0" nodeType="withEffect">
                                  <p:stCondLst>
                                    <p:cond delay="525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anim calcmode="lin" valueType="num">
                                      <p:cBhvr>
                                        <p:cTn id="59" dur="500" fill="hold"/>
                                        <p:tgtEl>
                                          <p:spTgt spid="18"/>
                                        </p:tgtEl>
                                        <p:attrNameLst>
                                          <p:attrName>ppt_x</p:attrName>
                                        </p:attrNameLst>
                                      </p:cBhvr>
                                      <p:tavLst>
                                        <p:tav tm="0">
                                          <p:val>
                                            <p:strVal val="#ppt_x"/>
                                          </p:val>
                                        </p:tav>
                                        <p:tav tm="100000">
                                          <p:val>
                                            <p:strVal val="#ppt_x"/>
                                          </p:val>
                                        </p:tav>
                                      </p:tavLst>
                                    </p:anim>
                                    <p:anim calcmode="lin" valueType="num">
                                      <p:cBhvr>
                                        <p:cTn id="60" dur="500" fill="hold"/>
                                        <p:tgtEl>
                                          <p:spTgt spid="18"/>
                                        </p:tgtEl>
                                        <p:attrNameLst>
                                          <p:attrName>ppt_y</p:attrName>
                                        </p:attrNameLst>
                                      </p:cBhvr>
                                      <p:tavLst>
                                        <p:tav tm="0">
                                          <p:val>
                                            <p:strVal val="#ppt_y+.1"/>
                                          </p:val>
                                        </p:tav>
                                        <p:tav tm="100000">
                                          <p:val>
                                            <p:strVal val="#ppt_y"/>
                                          </p:val>
                                        </p:tav>
                                      </p:tavLst>
                                    </p:anim>
                                  </p:childTnLst>
                                </p:cTn>
                              </p:par>
                              <p:par>
                                <p:cTn id="61" presetID="1" presetClass="entr" presetSubtype="0" fill="hold" grpId="0" nodeType="withEffect">
                                  <p:stCondLst>
                                    <p:cond delay="3000"/>
                                  </p:stCondLst>
                                  <p:childTnLst>
                                    <p:set>
                                      <p:cBhvr>
                                        <p:cTn id="62" dur="1" fill="hold">
                                          <p:stCondLst>
                                            <p:cond delay="249"/>
                                          </p:stCondLst>
                                        </p:cTn>
                                        <p:tgtEl>
                                          <p:spTgt spid="19"/>
                                        </p:tgtEl>
                                        <p:attrNameLst>
                                          <p:attrName>style.visibility</p:attrName>
                                        </p:attrNameLst>
                                      </p:cBhvr>
                                      <p:to>
                                        <p:strVal val="visible"/>
                                      </p:to>
                                    </p:set>
                                  </p:childTnLst>
                                </p:cTn>
                              </p:par>
                              <p:par>
                                <p:cTn id="63" presetID="1" presetClass="entr" presetSubtype="0" fill="hold" grpId="0" nodeType="withEffect">
                                  <p:stCondLst>
                                    <p:cond delay="4000"/>
                                  </p:stCondLst>
                                  <p:childTnLst>
                                    <p:set>
                                      <p:cBhvr>
                                        <p:cTn id="64" dur="1" fill="hold">
                                          <p:stCondLst>
                                            <p:cond delay="249"/>
                                          </p:stCondLst>
                                        </p:cTn>
                                        <p:tgtEl>
                                          <p:spTgt spid="22"/>
                                        </p:tgtEl>
                                        <p:attrNameLst>
                                          <p:attrName>style.visibility</p:attrName>
                                        </p:attrNameLst>
                                      </p:cBhvr>
                                      <p:to>
                                        <p:strVal val="visible"/>
                                      </p:to>
                                    </p:set>
                                  </p:childTnLst>
                                </p:cTn>
                              </p:par>
                              <p:par>
                                <p:cTn id="65" presetID="1" presetClass="entr" presetSubtype="0" fill="hold" grpId="0" nodeType="withEffect">
                                  <p:stCondLst>
                                    <p:cond delay="4750"/>
                                  </p:stCondLst>
                                  <p:childTnLst>
                                    <p:set>
                                      <p:cBhvr>
                                        <p:cTn id="66" dur="1" fill="hold">
                                          <p:stCondLst>
                                            <p:cond delay="249"/>
                                          </p:stCondLst>
                                        </p:cTn>
                                        <p:tgtEl>
                                          <p:spTgt spid="23"/>
                                        </p:tgtEl>
                                        <p:attrNameLst>
                                          <p:attrName>style.visibility</p:attrName>
                                        </p:attrNameLst>
                                      </p:cBhvr>
                                      <p:to>
                                        <p:strVal val="visible"/>
                                      </p:to>
                                    </p:set>
                                  </p:childTnLst>
                                </p:cTn>
                              </p:par>
                              <p:par>
                                <p:cTn id="67" presetID="42" presetClass="entr" presetSubtype="0" fill="hold" grpId="0" nodeType="withEffect">
                                  <p:stCondLst>
                                    <p:cond delay="450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anim calcmode="lin" valueType="num">
                                      <p:cBhvr>
                                        <p:cTn id="70" dur="500" fill="hold"/>
                                        <p:tgtEl>
                                          <p:spTgt spid="24"/>
                                        </p:tgtEl>
                                        <p:attrNameLst>
                                          <p:attrName>ppt_x</p:attrName>
                                        </p:attrNameLst>
                                      </p:cBhvr>
                                      <p:tavLst>
                                        <p:tav tm="0">
                                          <p:val>
                                            <p:strVal val="#ppt_x"/>
                                          </p:val>
                                        </p:tav>
                                        <p:tav tm="100000">
                                          <p:val>
                                            <p:strVal val="#ppt_x"/>
                                          </p:val>
                                        </p:tav>
                                      </p:tavLst>
                                    </p:anim>
                                    <p:anim calcmode="lin" valueType="num">
                                      <p:cBhvr>
                                        <p:cTn id="71" dur="500" fill="hold"/>
                                        <p:tgtEl>
                                          <p:spTgt spid="2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350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anim calcmode="lin" valueType="num">
                                      <p:cBhvr>
                                        <p:cTn id="75" dur="500" fill="hold"/>
                                        <p:tgtEl>
                                          <p:spTgt spid="25"/>
                                        </p:tgtEl>
                                        <p:attrNameLst>
                                          <p:attrName>ppt_x</p:attrName>
                                        </p:attrNameLst>
                                      </p:cBhvr>
                                      <p:tavLst>
                                        <p:tav tm="0">
                                          <p:val>
                                            <p:strVal val="#ppt_x"/>
                                          </p:val>
                                        </p:tav>
                                        <p:tav tm="100000">
                                          <p:val>
                                            <p:strVal val="#ppt_x"/>
                                          </p:val>
                                        </p:tav>
                                      </p:tavLst>
                                    </p:anim>
                                    <p:anim calcmode="lin" valueType="num">
                                      <p:cBhvr>
                                        <p:cTn id="76"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2" grpId="0" animBg="1"/>
      <p:bldP spid="23" grpId="0" animBg="1"/>
      <p:bldP spid="24"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F7BB8471-330A-4D6C-B3EF-FE475EE9A500}"/>
              </a:ext>
            </a:extLst>
          </p:cNvPr>
          <p:cNvSpPr/>
          <p:nvPr/>
        </p:nvSpPr>
        <p:spPr>
          <a:xfrm rot="18900000">
            <a:off x="2581711" y="-3842154"/>
            <a:ext cx="14670873" cy="14670873"/>
          </a:xfrm>
          <a:custGeom>
            <a:avLst/>
            <a:gdLst>
              <a:gd name="connsiteX0" fmla="*/ 6904390 w 20043416"/>
              <a:gd name="connsiteY0" fmla="*/ 6690858 h 20043416"/>
              <a:gd name="connsiteX1" fmla="*/ 6261579 w 20043416"/>
              <a:gd name="connsiteY1" fmla="*/ 8242742 h 20043416"/>
              <a:gd name="connsiteX2" fmla="*/ 6261580 w 20043416"/>
              <a:gd name="connsiteY2" fmla="*/ 11587142 h 20043416"/>
              <a:gd name="connsiteX3" fmla="*/ 8456275 w 20043416"/>
              <a:gd name="connsiteY3" fmla="*/ 13781837 h 20043416"/>
              <a:gd name="connsiteX4" fmla="*/ 11800674 w 20043416"/>
              <a:gd name="connsiteY4" fmla="*/ 13781837 h 20043416"/>
              <a:gd name="connsiteX5" fmla="*/ 13995369 w 20043416"/>
              <a:gd name="connsiteY5" fmla="*/ 11587142 h 20043416"/>
              <a:gd name="connsiteX6" fmla="*/ 13995369 w 20043416"/>
              <a:gd name="connsiteY6" fmla="*/ 8242742 h 20043416"/>
              <a:gd name="connsiteX7" fmla="*/ 11800675 w 20043416"/>
              <a:gd name="connsiteY7" fmla="*/ 6048047 h 20043416"/>
              <a:gd name="connsiteX8" fmla="*/ 8456274 w 20043416"/>
              <a:gd name="connsiteY8" fmla="*/ 6048047 h 20043416"/>
              <a:gd name="connsiteX9" fmla="*/ 6904390 w 20043416"/>
              <a:gd name="connsiteY9" fmla="*/ 6690858 h 20043416"/>
              <a:gd name="connsiteX10" fmla="*/ 2935290 w 20043416"/>
              <a:gd name="connsiteY10" fmla="*/ 2935290 h 20043416"/>
              <a:gd name="connsiteX11" fmla="*/ 17108126 w 20043416"/>
              <a:gd name="connsiteY11" fmla="*/ 2935290 h 20043416"/>
              <a:gd name="connsiteX12" fmla="*/ 17108126 w 20043416"/>
              <a:gd name="connsiteY12" fmla="*/ 17108126 h 20043416"/>
              <a:gd name="connsiteX13" fmla="*/ 2935290 w 20043416"/>
              <a:gd name="connsiteY13" fmla="*/ 17108126 h 20043416"/>
              <a:gd name="connsiteX14" fmla="*/ 2935290 w 20043416"/>
              <a:gd name="connsiteY14" fmla="*/ 2935290 h 2004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043416" h="20043416">
                <a:moveTo>
                  <a:pt x="6904390" y="6690858"/>
                </a:moveTo>
                <a:cubicBezTo>
                  <a:pt x="6507229" y="7088020"/>
                  <a:pt x="6261579" y="7636694"/>
                  <a:pt x="6261579" y="8242742"/>
                </a:cubicBezTo>
                <a:lnTo>
                  <a:pt x="6261580" y="11587142"/>
                </a:lnTo>
                <a:cubicBezTo>
                  <a:pt x="6261580" y="12799239"/>
                  <a:pt x="7244177" y="13781836"/>
                  <a:pt x="8456275" y="13781837"/>
                </a:cubicBezTo>
                <a:lnTo>
                  <a:pt x="11800674" y="13781837"/>
                </a:lnTo>
                <a:cubicBezTo>
                  <a:pt x="13012771" y="13781837"/>
                  <a:pt x="13995369" y="12799239"/>
                  <a:pt x="13995369" y="11587142"/>
                </a:cubicBezTo>
                <a:lnTo>
                  <a:pt x="13995369" y="8242742"/>
                </a:lnTo>
                <a:cubicBezTo>
                  <a:pt x="13995368" y="7030645"/>
                  <a:pt x="13012771" y="6048048"/>
                  <a:pt x="11800675" y="6048047"/>
                </a:cubicBezTo>
                <a:lnTo>
                  <a:pt x="8456274" y="6048047"/>
                </a:lnTo>
                <a:cubicBezTo>
                  <a:pt x="7850226" y="6048047"/>
                  <a:pt x="7301552" y="6293696"/>
                  <a:pt x="6904390" y="6690858"/>
                </a:cubicBezTo>
                <a:close/>
                <a:moveTo>
                  <a:pt x="2935290" y="2935290"/>
                </a:moveTo>
                <a:cubicBezTo>
                  <a:pt x="6849011" y="-978431"/>
                  <a:pt x="13194406" y="-978431"/>
                  <a:pt x="17108126" y="2935290"/>
                </a:cubicBezTo>
                <a:cubicBezTo>
                  <a:pt x="21021847" y="6849010"/>
                  <a:pt x="21021846" y="13194405"/>
                  <a:pt x="17108126" y="17108126"/>
                </a:cubicBezTo>
                <a:cubicBezTo>
                  <a:pt x="13194405" y="21021846"/>
                  <a:pt x="6849011" y="21021847"/>
                  <a:pt x="2935290" y="17108126"/>
                </a:cubicBezTo>
                <a:cubicBezTo>
                  <a:pt x="-978431" y="13194406"/>
                  <a:pt x="-978431" y="6849010"/>
                  <a:pt x="2935290" y="2935290"/>
                </a:cubicBezTo>
                <a:close/>
              </a:path>
            </a:pathLst>
          </a:custGeom>
          <a:solidFill>
            <a:schemeClr val="tx1">
              <a:lumMod val="90000"/>
              <a:lumOff val="10000"/>
              <a:alpha val="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p>
        </p:txBody>
      </p:sp>
      <p:sp>
        <p:nvSpPr>
          <p:cNvPr id="3" name="Freeform: Shape 2">
            <a:extLst>
              <a:ext uri="{FF2B5EF4-FFF2-40B4-BE49-F238E27FC236}">
                <a16:creationId xmlns:a16="http://schemas.microsoft.com/office/drawing/2014/main" id="{F754FDAC-BBD1-4F33-A0D0-81F3EBC163E8}"/>
              </a:ext>
            </a:extLst>
          </p:cNvPr>
          <p:cNvSpPr/>
          <p:nvPr/>
        </p:nvSpPr>
        <p:spPr>
          <a:xfrm rot="18900000">
            <a:off x="3448944" y="-3869050"/>
            <a:ext cx="14670873" cy="14670873"/>
          </a:xfrm>
          <a:custGeom>
            <a:avLst/>
            <a:gdLst>
              <a:gd name="connsiteX0" fmla="*/ 6904390 w 20043416"/>
              <a:gd name="connsiteY0" fmla="*/ 6690858 h 20043416"/>
              <a:gd name="connsiteX1" fmla="*/ 6261579 w 20043416"/>
              <a:gd name="connsiteY1" fmla="*/ 8242742 h 20043416"/>
              <a:gd name="connsiteX2" fmla="*/ 6261580 w 20043416"/>
              <a:gd name="connsiteY2" fmla="*/ 11587142 h 20043416"/>
              <a:gd name="connsiteX3" fmla="*/ 8456275 w 20043416"/>
              <a:gd name="connsiteY3" fmla="*/ 13781837 h 20043416"/>
              <a:gd name="connsiteX4" fmla="*/ 11800674 w 20043416"/>
              <a:gd name="connsiteY4" fmla="*/ 13781837 h 20043416"/>
              <a:gd name="connsiteX5" fmla="*/ 13995369 w 20043416"/>
              <a:gd name="connsiteY5" fmla="*/ 11587142 h 20043416"/>
              <a:gd name="connsiteX6" fmla="*/ 13995369 w 20043416"/>
              <a:gd name="connsiteY6" fmla="*/ 8242742 h 20043416"/>
              <a:gd name="connsiteX7" fmla="*/ 11800675 w 20043416"/>
              <a:gd name="connsiteY7" fmla="*/ 6048047 h 20043416"/>
              <a:gd name="connsiteX8" fmla="*/ 8456274 w 20043416"/>
              <a:gd name="connsiteY8" fmla="*/ 6048047 h 20043416"/>
              <a:gd name="connsiteX9" fmla="*/ 6904390 w 20043416"/>
              <a:gd name="connsiteY9" fmla="*/ 6690858 h 20043416"/>
              <a:gd name="connsiteX10" fmla="*/ 2935290 w 20043416"/>
              <a:gd name="connsiteY10" fmla="*/ 2935290 h 20043416"/>
              <a:gd name="connsiteX11" fmla="*/ 17108126 w 20043416"/>
              <a:gd name="connsiteY11" fmla="*/ 2935290 h 20043416"/>
              <a:gd name="connsiteX12" fmla="*/ 17108126 w 20043416"/>
              <a:gd name="connsiteY12" fmla="*/ 17108126 h 20043416"/>
              <a:gd name="connsiteX13" fmla="*/ 2935290 w 20043416"/>
              <a:gd name="connsiteY13" fmla="*/ 17108126 h 20043416"/>
              <a:gd name="connsiteX14" fmla="*/ 2935290 w 20043416"/>
              <a:gd name="connsiteY14" fmla="*/ 2935290 h 2004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043416" h="20043416">
                <a:moveTo>
                  <a:pt x="6904390" y="6690858"/>
                </a:moveTo>
                <a:cubicBezTo>
                  <a:pt x="6507229" y="7088020"/>
                  <a:pt x="6261579" y="7636694"/>
                  <a:pt x="6261579" y="8242742"/>
                </a:cubicBezTo>
                <a:lnTo>
                  <a:pt x="6261580" y="11587142"/>
                </a:lnTo>
                <a:cubicBezTo>
                  <a:pt x="6261580" y="12799239"/>
                  <a:pt x="7244177" y="13781836"/>
                  <a:pt x="8456275" y="13781837"/>
                </a:cubicBezTo>
                <a:lnTo>
                  <a:pt x="11800674" y="13781837"/>
                </a:lnTo>
                <a:cubicBezTo>
                  <a:pt x="13012771" y="13781837"/>
                  <a:pt x="13995369" y="12799239"/>
                  <a:pt x="13995369" y="11587142"/>
                </a:cubicBezTo>
                <a:lnTo>
                  <a:pt x="13995369" y="8242742"/>
                </a:lnTo>
                <a:cubicBezTo>
                  <a:pt x="13995368" y="7030645"/>
                  <a:pt x="13012771" y="6048048"/>
                  <a:pt x="11800675" y="6048047"/>
                </a:cubicBezTo>
                <a:lnTo>
                  <a:pt x="8456274" y="6048047"/>
                </a:lnTo>
                <a:cubicBezTo>
                  <a:pt x="7850226" y="6048047"/>
                  <a:pt x="7301552" y="6293696"/>
                  <a:pt x="6904390" y="6690858"/>
                </a:cubicBezTo>
                <a:close/>
                <a:moveTo>
                  <a:pt x="2935290" y="2935290"/>
                </a:moveTo>
                <a:cubicBezTo>
                  <a:pt x="6849011" y="-978431"/>
                  <a:pt x="13194406" y="-978431"/>
                  <a:pt x="17108126" y="2935290"/>
                </a:cubicBezTo>
                <a:cubicBezTo>
                  <a:pt x="21021847" y="6849010"/>
                  <a:pt x="21021846" y="13194405"/>
                  <a:pt x="17108126" y="17108126"/>
                </a:cubicBezTo>
                <a:cubicBezTo>
                  <a:pt x="13194405" y="21021846"/>
                  <a:pt x="6849011" y="21021847"/>
                  <a:pt x="2935290" y="17108126"/>
                </a:cubicBezTo>
                <a:cubicBezTo>
                  <a:pt x="-978431" y="13194406"/>
                  <a:pt x="-978431" y="6849010"/>
                  <a:pt x="2935290" y="2935290"/>
                </a:cubicBezTo>
                <a:close/>
              </a:path>
            </a:pathLst>
          </a:custGeom>
          <a:solidFill>
            <a:srgbClr val="F22A3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p>
        </p:txBody>
      </p:sp>
      <p:sp>
        <p:nvSpPr>
          <p:cNvPr id="4" name="TextBox 3">
            <a:extLst>
              <a:ext uri="{FF2B5EF4-FFF2-40B4-BE49-F238E27FC236}">
                <a16:creationId xmlns:a16="http://schemas.microsoft.com/office/drawing/2014/main" id="{C3971155-BC26-45F4-9778-88505F1BC11D}"/>
              </a:ext>
            </a:extLst>
          </p:cNvPr>
          <p:cNvSpPr txBox="1"/>
          <p:nvPr/>
        </p:nvSpPr>
        <p:spPr>
          <a:xfrm>
            <a:off x="6860930" y="2828623"/>
            <a:ext cx="4952102" cy="1015406"/>
          </a:xfrm>
          <a:prstGeom prst="rect">
            <a:avLst/>
          </a:prstGeom>
          <a:noFill/>
        </p:spPr>
        <p:txBody>
          <a:bodyPr wrap="square" rtlCol="0">
            <a:spAutoFit/>
          </a:bodyPr>
          <a:lstStyle/>
          <a:p>
            <a:pPr algn="r"/>
            <a:r>
              <a:rPr lang="el-GR" sz="2999" dirty="0">
                <a:solidFill>
                  <a:schemeClr val="tx1">
                    <a:lumMod val="90000"/>
                    <a:lumOff val="10000"/>
                  </a:schemeClr>
                </a:solidFill>
                <a:latin typeface="+mj-lt"/>
              </a:rPr>
              <a:t>Συγκεκριμένα </a:t>
            </a:r>
          </a:p>
          <a:p>
            <a:pPr algn="r"/>
            <a:r>
              <a:rPr lang="el-GR" sz="2999" dirty="0">
                <a:solidFill>
                  <a:schemeClr val="tx1">
                    <a:lumMod val="90000"/>
                    <a:lumOff val="10000"/>
                  </a:schemeClr>
                </a:solidFill>
                <a:latin typeface="+mj-lt"/>
              </a:rPr>
              <a:t>για τη </a:t>
            </a:r>
            <a:r>
              <a:rPr lang="el-GR" sz="2999" b="1" dirty="0">
                <a:solidFill>
                  <a:schemeClr val="tx1">
                    <a:lumMod val="90000"/>
                    <a:lumOff val="10000"/>
                  </a:schemeClr>
                </a:solidFill>
                <a:latin typeface="+mj-lt"/>
              </a:rPr>
              <a:t>Σύρο</a:t>
            </a:r>
            <a:endParaRPr lang="en-US" sz="2999" dirty="0">
              <a:solidFill>
                <a:schemeClr val="tx1">
                  <a:lumMod val="90000"/>
                  <a:lumOff val="10000"/>
                </a:schemeClr>
              </a:solidFill>
              <a:latin typeface="+mj-lt"/>
            </a:endParaRPr>
          </a:p>
        </p:txBody>
      </p:sp>
      <p:pic>
        <p:nvPicPr>
          <p:cNvPr id="51" name="Picture 2" descr="ΣΥΡΙΖΑ Συνασπισμός Ριζοσπαστικής Αριστεράς">
            <a:extLst>
              <a:ext uri="{FF2B5EF4-FFF2-40B4-BE49-F238E27FC236}">
                <a16:creationId xmlns:a16="http://schemas.microsoft.com/office/drawing/2014/main" id="{AB824404-6AA6-87EC-5CCE-A1DCB2AA4A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13274" y="1786031"/>
            <a:ext cx="2880783" cy="646331"/>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21">
            <a:extLst>
              <a:ext uri="{FF2B5EF4-FFF2-40B4-BE49-F238E27FC236}">
                <a16:creationId xmlns:a16="http://schemas.microsoft.com/office/drawing/2014/main" id="{BB32E517-1FBF-D6B5-F021-EA006372D1CF}"/>
              </a:ext>
            </a:extLst>
          </p:cNvPr>
          <p:cNvSpPr/>
          <p:nvPr/>
        </p:nvSpPr>
        <p:spPr>
          <a:xfrm>
            <a:off x="11806742" y="-4424"/>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l-GR" sz="1200" b="1" dirty="0">
                <a:solidFill>
                  <a:schemeClr val="bg1"/>
                </a:solidFill>
                <a:latin typeface="Microsoft YaHei Light" panose="020B0502040204020203" pitchFamily="34" charset="-122"/>
                <a:ea typeface="Microsoft YaHei Light" panose="020B0502040204020203" pitchFamily="34" charset="-122"/>
              </a:rPr>
              <a:t>    ΒΟΥΛΕΥΤΗΣ ΚΥΚΛΑΔΩΝ - Νίκος </a:t>
            </a:r>
            <a:r>
              <a:rPr lang="el-GR" sz="1400" b="1" dirty="0" err="1">
                <a:solidFill>
                  <a:schemeClr val="bg1"/>
                </a:solidFill>
                <a:latin typeface="Microsoft YaHei Light" panose="020B0502040204020203" pitchFamily="34" charset="-122"/>
                <a:ea typeface="Microsoft YaHei Light" panose="020B0502040204020203" pitchFamily="34" charset="-122"/>
              </a:rPr>
              <a:t>Συρμαλένιος</a:t>
            </a:r>
            <a:r>
              <a:rPr lang="el-GR" sz="1200" b="1" dirty="0">
                <a:solidFill>
                  <a:schemeClr val="bg1"/>
                </a:solidFill>
                <a:latin typeface="Microsoft YaHei Light" panose="020B0502040204020203" pitchFamily="34" charset="-122"/>
                <a:ea typeface="Microsoft YaHei Light" panose="020B0502040204020203" pitchFamily="34" charset="-122"/>
              </a:rPr>
              <a:t> </a:t>
            </a:r>
          </a:p>
        </p:txBody>
      </p:sp>
      <p:sp>
        <p:nvSpPr>
          <p:cNvPr id="29" name="28 - TextBox"/>
          <p:cNvSpPr txBox="1"/>
          <p:nvPr/>
        </p:nvSpPr>
        <p:spPr>
          <a:xfrm>
            <a:off x="4052345" y="2674606"/>
            <a:ext cx="4760258" cy="1323439"/>
          </a:xfrm>
          <a:prstGeom prst="rect">
            <a:avLst/>
          </a:prstGeom>
          <a:noFill/>
        </p:spPr>
        <p:txBody>
          <a:bodyPr wrap="square" rtlCol="0">
            <a:spAutoFit/>
          </a:bodyPr>
          <a:lstStyle/>
          <a:p>
            <a:r>
              <a:rPr lang="el-GR" sz="4000" dirty="0">
                <a:solidFill>
                  <a:schemeClr val="bg1"/>
                </a:solidFill>
                <a:latin typeface="Microsoft YaHei Light" panose="020B0502040204020203" pitchFamily="34" charset="-122"/>
                <a:ea typeface="Microsoft YaHei Light" panose="020B0502040204020203" pitchFamily="34" charset="-122"/>
              </a:rPr>
              <a:t>Για όλους </a:t>
            </a:r>
          </a:p>
          <a:p>
            <a:r>
              <a:rPr lang="el-GR" sz="4000" dirty="0">
                <a:solidFill>
                  <a:schemeClr val="bg1"/>
                </a:solidFill>
                <a:latin typeface="Microsoft YaHei Light" panose="020B0502040204020203" pitchFamily="34" charset="-122"/>
                <a:ea typeface="Microsoft YaHei Light" panose="020B0502040204020203" pitchFamily="34" charset="-122"/>
              </a:rPr>
              <a:t>τους τομείς </a:t>
            </a:r>
          </a:p>
        </p:txBody>
      </p:sp>
      <p:pic>
        <p:nvPicPr>
          <p:cNvPr id="2050" name="Picture 2" descr="C:\Users\γραφειο\Desktop\thumbnail_συρμαλένιος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348353"/>
            <a:ext cx="3796880" cy="4884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7134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5000" fill="hold"/>
                                        <p:tgtEl>
                                          <p:spTgt spid="3"/>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15000" fill="hold"/>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46819" y="1087949"/>
            <a:ext cx="1725337" cy="1720945"/>
          </a:xfrm>
          <a:prstGeom prst="rect">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 name="Rectangle 7"/>
          <p:cNvSpPr/>
          <p:nvPr/>
        </p:nvSpPr>
        <p:spPr>
          <a:xfrm>
            <a:off x="1943457" y="2808693"/>
            <a:ext cx="1725337" cy="1725337"/>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 name="Rectangle 8"/>
          <p:cNvSpPr/>
          <p:nvPr/>
        </p:nvSpPr>
        <p:spPr>
          <a:xfrm>
            <a:off x="1934330" y="4534233"/>
            <a:ext cx="1725337" cy="1725337"/>
          </a:xfrm>
          <a:prstGeom prst="rect">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 name="Rectangle 9"/>
          <p:cNvSpPr/>
          <p:nvPr/>
        </p:nvSpPr>
        <p:spPr>
          <a:xfrm>
            <a:off x="3659092" y="1083559"/>
            <a:ext cx="1725337" cy="1725337"/>
          </a:xfrm>
          <a:prstGeom prst="rect">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Rectangle 10"/>
          <p:cNvSpPr/>
          <p:nvPr/>
        </p:nvSpPr>
        <p:spPr>
          <a:xfrm>
            <a:off x="3649933" y="2808896"/>
            <a:ext cx="1725337" cy="1725337"/>
          </a:xfrm>
          <a:prstGeom prst="rect">
            <a:avLst/>
          </a:prstGeom>
          <a:solidFill>
            <a:schemeClr val="accent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icrosoft JhengHei UI" panose="020B0604030504040204" pitchFamily="34" charset="-120"/>
              <a:ea typeface="Microsoft JhengHei UI" panose="020B0604030504040204" pitchFamily="34" charset="-120"/>
            </a:endParaRPr>
          </a:p>
        </p:txBody>
      </p:sp>
      <p:sp>
        <p:nvSpPr>
          <p:cNvPr id="12" name="Rectangle 11"/>
          <p:cNvSpPr/>
          <p:nvPr/>
        </p:nvSpPr>
        <p:spPr>
          <a:xfrm>
            <a:off x="3668794" y="4534030"/>
            <a:ext cx="1725337" cy="1725337"/>
          </a:xfrm>
          <a:prstGeom prst="rect">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Rectangle 12"/>
          <p:cNvSpPr/>
          <p:nvPr/>
        </p:nvSpPr>
        <p:spPr>
          <a:xfrm>
            <a:off x="5384429" y="1087949"/>
            <a:ext cx="1813205" cy="1720945"/>
          </a:xfrm>
          <a:prstGeom prst="rect">
            <a:avLst/>
          </a:prstGeom>
          <a:solidFill>
            <a:schemeClr val="accent2">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 name="Rectangle 13"/>
          <p:cNvSpPr/>
          <p:nvPr/>
        </p:nvSpPr>
        <p:spPr>
          <a:xfrm>
            <a:off x="5375270" y="2818225"/>
            <a:ext cx="1822364" cy="1725337"/>
          </a:xfrm>
          <a:prstGeom prst="rect">
            <a:avLst/>
          </a:prstGeom>
          <a:solidFill>
            <a:srgbClr val="CDCA3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p:cNvSpPr/>
          <p:nvPr/>
        </p:nvSpPr>
        <p:spPr>
          <a:xfrm>
            <a:off x="5370705" y="4538796"/>
            <a:ext cx="1826929" cy="1725337"/>
          </a:xfrm>
          <a:prstGeom prst="rect">
            <a:avLst/>
          </a:prstGeom>
          <a:solidFill>
            <a:schemeClr val="bg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674" name="TextBox 673">
            <a:extLst>
              <a:ext uri="{FF2B5EF4-FFF2-40B4-BE49-F238E27FC236}">
                <a16:creationId xmlns:a16="http://schemas.microsoft.com/office/drawing/2014/main" id="{872B0009-7AFA-4857-8EA3-3A91D0512FEC}"/>
              </a:ext>
            </a:extLst>
          </p:cNvPr>
          <p:cNvSpPr txBox="1"/>
          <p:nvPr/>
        </p:nvSpPr>
        <p:spPr>
          <a:xfrm>
            <a:off x="1925796" y="3292168"/>
            <a:ext cx="1705276" cy="646986"/>
          </a:xfrm>
          <a:prstGeom prst="bracketPair">
            <a:avLst/>
          </a:prstGeom>
          <a:noFill/>
          <a:ln>
            <a:noFill/>
          </a:ln>
          <a:effectLst>
            <a:outerShdw blurRad="50800" dist="38100" dir="5400000" algn="ctr" rotWithShape="0">
              <a:srgbClr val="000000">
                <a:alpha val="43137"/>
              </a:srgbClr>
            </a:outerShdw>
          </a:effectLst>
        </p:spPr>
        <p:txBody>
          <a:bodyPr wrap="square">
            <a:spAutoFit/>
          </a:bodyPr>
          <a:lstStyle/>
          <a:p>
            <a:pPr algn="ctr" defTabSz="914217"/>
            <a:r>
              <a:rPr lang="el-GR" sz="1600" b="1" dirty="0">
                <a:ln>
                  <a:solidFill>
                    <a:schemeClr val="bg1"/>
                  </a:solidFill>
                </a:ln>
                <a:solidFill>
                  <a:schemeClr val="bg1"/>
                </a:solidFill>
                <a:latin typeface="Microsoft JhengHei UI" panose="020B0604030504040204" pitchFamily="34" charset="-120"/>
                <a:ea typeface="Microsoft JhengHei UI" panose="020B0604030504040204" pitchFamily="34" charset="-120"/>
              </a:rPr>
              <a:t>ΠΑΙΔΕΙΑ</a:t>
            </a:r>
          </a:p>
          <a:p>
            <a:pPr algn="ctr" defTabSz="914217"/>
            <a:r>
              <a:rPr lang="el-GR" sz="1600" b="1" dirty="0">
                <a:ln>
                  <a:solidFill>
                    <a:schemeClr val="bg1"/>
                  </a:solidFill>
                </a:ln>
                <a:solidFill>
                  <a:schemeClr val="bg1"/>
                </a:solidFill>
                <a:latin typeface="Microsoft JhengHei UI" panose="020B0604030504040204" pitchFamily="34" charset="-120"/>
                <a:ea typeface="Microsoft JhengHei UI" panose="020B0604030504040204" pitchFamily="34" charset="-120"/>
              </a:rPr>
              <a:t>ΕΡΕΥΝΑ </a:t>
            </a:r>
          </a:p>
        </p:txBody>
      </p:sp>
      <p:sp>
        <p:nvSpPr>
          <p:cNvPr id="675" name="TextBox 674">
            <a:extLst>
              <a:ext uri="{FF2B5EF4-FFF2-40B4-BE49-F238E27FC236}">
                <a16:creationId xmlns:a16="http://schemas.microsoft.com/office/drawing/2014/main" id="{A4FCFCCC-2FB3-4152-9B36-0C5811959704}"/>
              </a:ext>
            </a:extLst>
          </p:cNvPr>
          <p:cNvSpPr txBox="1"/>
          <p:nvPr/>
        </p:nvSpPr>
        <p:spPr>
          <a:xfrm>
            <a:off x="3717847" y="3218522"/>
            <a:ext cx="1540280" cy="919401"/>
          </a:xfrm>
          <a:prstGeom prst="bracketPair">
            <a:avLst/>
          </a:prstGeom>
          <a:noFill/>
          <a:ln>
            <a:noFill/>
          </a:ln>
          <a:effectLst>
            <a:outerShdw blurRad="50800" dist="38100" dir="5400000" algn="ctr" rotWithShape="0">
              <a:srgbClr val="000000">
                <a:alpha val="43137"/>
              </a:srgbClr>
            </a:outerShdw>
          </a:effectLst>
        </p:spPr>
        <p:txBody>
          <a:bodyPr wrap="square" anchor="ctr">
            <a:spAutoFit/>
          </a:bodyPr>
          <a:lstStyle/>
          <a:p>
            <a:pPr algn="ctr" defTabSz="914217"/>
            <a:r>
              <a:rPr lang="el-GR" sz="1600" b="1" dirty="0">
                <a:ln>
                  <a:solidFill>
                    <a:schemeClr val="bg1"/>
                  </a:solidFill>
                </a:ln>
                <a:solidFill>
                  <a:schemeClr val="bg1"/>
                </a:solidFill>
                <a:latin typeface="Microsoft JhengHei UI" panose="020B0604030504040204" pitchFamily="34" charset="-120"/>
                <a:ea typeface="Microsoft JhengHei UI" panose="020B0604030504040204" pitchFamily="34" charset="-120"/>
              </a:rPr>
              <a:t>ΑΓΡΟΤΙΚΗ- ΑΛΙΕΥΤΙΚΗ  ΠΟΛΙΤΙΚΗ </a:t>
            </a:r>
          </a:p>
        </p:txBody>
      </p:sp>
      <p:sp>
        <p:nvSpPr>
          <p:cNvPr id="676" name="TextBox 675">
            <a:extLst>
              <a:ext uri="{FF2B5EF4-FFF2-40B4-BE49-F238E27FC236}">
                <a16:creationId xmlns:a16="http://schemas.microsoft.com/office/drawing/2014/main" id="{56734568-DFFF-42E1-BC85-81732826E3B6}"/>
              </a:ext>
            </a:extLst>
          </p:cNvPr>
          <p:cNvSpPr txBox="1"/>
          <p:nvPr/>
        </p:nvSpPr>
        <p:spPr>
          <a:xfrm>
            <a:off x="5412189" y="3221133"/>
            <a:ext cx="1720131" cy="919401"/>
          </a:xfrm>
          <a:prstGeom prst="bracketPair">
            <a:avLst/>
          </a:prstGeom>
          <a:noFill/>
          <a:ln>
            <a:noFill/>
          </a:ln>
          <a:effectLst>
            <a:outerShdw blurRad="50800" dist="38100" dir="5400000" algn="ctr" rotWithShape="0">
              <a:srgbClr val="000000">
                <a:alpha val="43137"/>
              </a:srgbClr>
            </a:outerShdw>
          </a:effectLst>
        </p:spPr>
        <p:txBody>
          <a:bodyPr wrap="square">
            <a:spAutoFit/>
          </a:bodyPr>
          <a:lstStyle/>
          <a:p>
            <a:pPr algn="ctr" defTabSz="914217"/>
            <a:r>
              <a:rPr lang="el-GR" sz="1600" b="1" dirty="0">
                <a:ln>
                  <a:solidFill>
                    <a:schemeClr val="bg1"/>
                  </a:solidFill>
                </a:ln>
                <a:solidFill>
                  <a:schemeClr val="bg1"/>
                </a:solidFill>
                <a:latin typeface="Microsoft JhengHei UI" panose="020B0604030504040204" pitchFamily="34" charset="-120"/>
                <a:ea typeface="Microsoft JhengHei UI" panose="020B0604030504040204" pitchFamily="34" charset="-120"/>
              </a:rPr>
              <a:t>ΔΗΜΟΣΙΑ ΔΙΟΙΚΗΣΗ  &amp; </a:t>
            </a:r>
            <a:r>
              <a:rPr lang="el-GR" sz="1600" b="1" spc="-100" dirty="0">
                <a:ln>
                  <a:solidFill>
                    <a:schemeClr val="bg1"/>
                  </a:solidFill>
                </a:ln>
                <a:solidFill>
                  <a:schemeClr val="bg1"/>
                </a:solidFill>
                <a:latin typeface="Microsoft JhengHei UI" panose="020B0604030504040204" pitchFamily="34" charset="-120"/>
                <a:ea typeface="Microsoft JhengHei UI" panose="020B0604030504040204" pitchFamily="34" charset="-120"/>
              </a:rPr>
              <a:t>ΑΥΤΟΔΙΟΙΚΗΣΗ</a:t>
            </a:r>
          </a:p>
        </p:txBody>
      </p:sp>
      <p:sp>
        <p:nvSpPr>
          <p:cNvPr id="678" name="TextBox 677">
            <a:extLst>
              <a:ext uri="{FF2B5EF4-FFF2-40B4-BE49-F238E27FC236}">
                <a16:creationId xmlns:a16="http://schemas.microsoft.com/office/drawing/2014/main" id="{2A31FD96-CA30-48CB-8B1E-124C572D2FC0}"/>
              </a:ext>
            </a:extLst>
          </p:cNvPr>
          <p:cNvSpPr txBox="1"/>
          <p:nvPr/>
        </p:nvSpPr>
        <p:spPr>
          <a:xfrm>
            <a:off x="2011680" y="4572001"/>
            <a:ext cx="1789611" cy="1532334"/>
          </a:xfrm>
          <a:prstGeom prst="bracketPair">
            <a:avLst/>
          </a:prstGeom>
          <a:noFill/>
          <a:ln>
            <a:noFill/>
          </a:ln>
          <a:effectLst>
            <a:outerShdw blurRad="50800" dist="38100" dir="5400000" algn="ctr" rotWithShape="0">
              <a:srgbClr val="000000">
                <a:alpha val="43137"/>
              </a:srgbClr>
            </a:outerShdw>
          </a:effectLst>
        </p:spPr>
        <p:txBody>
          <a:bodyPr wrap="square">
            <a:spAutoFit/>
          </a:bodyPr>
          <a:lstStyle/>
          <a:p>
            <a:pPr defTabSz="914217"/>
            <a:r>
              <a:rPr lang="el-GR" sz="1400" b="1" dirty="0">
                <a:ln>
                  <a:solidFill>
                    <a:schemeClr val="bg1"/>
                  </a:solidFill>
                </a:ln>
                <a:solidFill>
                  <a:schemeClr val="bg1"/>
                </a:solidFill>
                <a:latin typeface="Microsoft JhengHei UI" panose="020B0604030504040204" pitchFamily="34" charset="-120"/>
                <a:ea typeface="Microsoft JhengHei UI" panose="020B0604030504040204" pitchFamily="34" charset="-120"/>
              </a:rPr>
              <a:t>ΑΝΑΠΤΥΞΗ ΟΙΚΟΝΟΜΙΑ- ΥΠΟΔΟΜΕΣ-ΜΕΤΑΦΟΡΕΣ- ΤΟΥΡΙΣΜΟΣ -</a:t>
            </a:r>
          </a:p>
          <a:p>
            <a:pPr defTabSz="914217"/>
            <a:r>
              <a:rPr lang="el-GR" sz="1400" b="1" dirty="0">
                <a:ln>
                  <a:solidFill>
                    <a:schemeClr val="bg1"/>
                  </a:solidFill>
                </a:ln>
                <a:solidFill>
                  <a:schemeClr val="bg1"/>
                </a:solidFill>
                <a:latin typeface="Microsoft JhengHei UI" panose="020B0604030504040204" pitchFamily="34" charset="-120"/>
                <a:ea typeface="Microsoft JhengHei UI" panose="020B0604030504040204" pitchFamily="34" charset="-120"/>
              </a:rPr>
              <a:t>ΕΝΕΡΓΕΙΑ </a:t>
            </a:r>
          </a:p>
        </p:txBody>
      </p:sp>
      <p:sp>
        <p:nvSpPr>
          <p:cNvPr id="679" name="TextBox 678">
            <a:extLst>
              <a:ext uri="{FF2B5EF4-FFF2-40B4-BE49-F238E27FC236}">
                <a16:creationId xmlns:a16="http://schemas.microsoft.com/office/drawing/2014/main" id="{183B09DB-20E0-46DA-B1CE-1B8C339432DA}"/>
              </a:ext>
            </a:extLst>
          </p:cNvPr>
          <p:cNvSpPr txBox="1"/>
          <p:nvPr/>
        </p:nvSpPr>
        <p:spPr>
          <a:xfrm>
            <a:off x="3717847" y="5150882"/>
            <a:ext cx="1645919" cy="374571"/>
          </a:xfrm>
          <a:prstGeom prst="bracketPair">
            <a:avLst/>
          </a:prstGeom>
          <a:noFill/>
          <a:ln>
            <a:noFill/>
          </a:ln>
          <a:effectLst>
            <a:outerShdw blurRad="50800" dist="38100" dir="5400000" algn="ctr" rotWithShape="0">
              <a:srgbClr val="000000">
                <a:alpha val="43137"/>
              </a:srgbClr>
            </a:outerShdw>
          </a:effectLst>
        </p:spPr>
        <p:txBody>
          <a:bodyPr wrap="square">
            <a:spAutoFit/>
          </a:bodyPr>
          <a:lstStyle/>
          <a:p>
            <a:pPr algn="ctr" defTabSz="914217"/>
            <a:r>
              <a:rPr lang="el-GR" sz="1600" b="1" dirty="0">
                <a:ln>
                  <a:solidFill>
                    <a:schemeClr val="bg1"/>
                  </a:solidFill>
                </a:ln>
                <a:solidFill>
                  <a:schemeClr val="bg1"/>
                </a:solidFill>
                <a:latin typeface="Microsoft JhengHei UI" panose="020B0604030504040204" pitchFamily="34" charset="-120"/>
                <a:ea typeface="Microsoft JhengHei UI" panose="020B0604030504040204" pitchFamily="34" charset="-120"/>
              </a:rPr>
              <a:t>ΠΕΡΙΒΑΛΛΟΝ</a:t>
            </a:r>
          </a:p>
        </p:txBody>
      </p:sp>
      <p:sp>
        <p:nvSpPr>
          <p:cNvPr id="680" name="TextBox 679">
            <a:extLst>
              <a:ext uri="{FF2B5EF4-FFF2-40B4-BE49-F238E27FC236}">
                <a16:creationId xmlns:a16="http://schemas.microsoft.com/office/drawing/2014/main" id="{E221290C-26DA-479C-A2E6-D409C2046226}"/>
              </a:ext>
            </a:extLst>
          </p:cNvPr>
          <p:cNvSpPr txBox="1"/>
          <p:nvPr/>
        </p:nvSpPr>
        <p:spPr>
          <a:xfrm>
            <a:off x="5511026" y="5134663"/>
            <a:ext cx="1606510" cy="374571"/>
          </a:xfrm>
          <a:prstGeom prst="bracketPair">
            <a:avLst/>
          </a:prstGeom>
          <a:noFill/>
          <a:ln>
            <a:noFill/>
          </a:ln>
          <a:effectLst>
            <a:outerShdw blurRad="50800" dist="38100" dir="5400000" algn="ctr" rotWithShape="0">
              <a:srgbClr val="000000">
                <a:alpha val="43137"/>
              </a:srgbClr>
            </a:outerShdw>
          </a:effectLst>
        </p:spPr>
        <p:txBody>
          <a:bodyPr wrap="square">
            <a:spAutoFit/>
          </a:bodyPr>
          <a:lstStyle/>
          <a:p>
            <a:pPr algn="ctr" defTabSz="914217"/>
            <a:r>
              <a:rPr lang="el-GR" sz="1600" b="1" dirty="0">
                <a:ln>
                  <a:solidFill>
                    <a:schemeClr val="bg1"/>
                  </a:solidFill>
                </a:ln>
                <a:solidFill>
                  <a:schemeClr val="bg1"/>
                </a:solidFill>
                <a:latin typeface="Microsoft JhengHei UI" panose="020B0604030504040204" pitchFamily="34" charset="-120"/>
                <a:ea typeface="Microsoft JhengHei UI" panose="020B0604030504040204" pitchFamily="34" charset="-120"/>
              </a:rPr>
              <a:t>ΕΡΓΑΣΙΑΚΑ </a:t>
            </a:r>
          </a:p>
        </p:txBody>
      </p:sp>
      <p:sp>
        <p:nvSpPr>
          <p:cNvPr id="682" name="TextBox 681">
            <a:extLst>
              <a:ext uri="{FF2B5EF4-FFF2-40B4-BE49-F238E27FC236}">
                <a16:creationId xmlns:a16="http://schemas.microsoft.com/office/drawing/2014/main" id="{C57A2BB2-6D1A-4006-99E9-9CFEB2C97F7A}"/>
              </a:ext>
            </a:extLst>
          </p:cNvPr>
          <p:cNvSpPr txBox="1"/>
          <p:nvPr/>
        </p:nvSpPr>
        <p:spPr>
          <a:xfrm>
            <a:off x="1933755" y="1495796"/>
            <a:ext cx="1705276" cy="919401"/>
          </a:xfrm>
          <a:prstGeom prst="bracketPair">
            <a:avLst/>
          </a:prstGeom>
          <a:noFill/>
          <a:ln>
            <a:noFill/>
          </a:ln>
          <a:effectLst>
            <a:outerShdw blurRad="50800" dist="38100" dir="5400000" algn="ctr" rotWithShape="0">
              <a:srgbClr val="000000">
                <a:alpha val="43137"/>
              </a:srgb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defTabSz="914217"/>
            <a:r>
              <a:rPr lang="el-GR" sz="1600" b="1" dirty="0">
                <a:ln>
                  <a:solidFill>
                    <a:schemeClr val="bg1"/>
                  </a:solidFill>
                </a:ln>
                <a:solidFill>
                  <a:schemeClr val="bg1"/>
                </a:solidFill>
                <a:latin typeface="Microsoft JhengHei UI" panose="020B0604030504040204" pitchFamily="34" charset="-120"/>
                <a:ea typeface="Microsoft JhengHei UI" panose="020B0604030504040204" pitchFamily="34" charset="-120"/>
              </a:rPr>
              <a:t>ΥΓΕΙΑ &amp; ΚΟΙΝΩΝΙΚΗ ΠΡΟΝΟΙΑ </a:t>
            </a:r>
          </a:p>
        </p:txBody>
      </p:sp>
      <p:sp>
        <p:nvSpPr>
          <p:cNvPr id="689" name="TextBox 688">
            <a:extLst>
              <a:ext uri="{FF2B5EF4-FFF2-40B4-BE49-F238E27FC236}">
                <a16:creationId xmlns:a16="http://schemas.microsoft.com/office/drawing/2014/main" id="{9DF640D7-8B98-4677-9602-A2E5804EADD0}"/>
              </a:ext>
            </a:extLst>
          </p:cNvPr>
          <p:cNvSpPr txBox="1"/>
          <p:nvPr/>
        </p:nvSpPr>
        <p:spPr>
          <a:xfrm>
            <a:off x="7246687" y="2415197"/>
            <a:ext cx="3970262" cy="1753942"/>
          </a:xfrm>
          <a:prstGeom prst="rect">
            <a:avLst/>
          </a:prstGeom>
          <a:noFill/>
        </p:spPr>
        <p:txBody>
          <a:bodyPr wrap="square" rtlCol="0">
            <a:spAutoFit/>
          </a:bodyPr>
          <a:lstStyle/>
          <a:p>
            <a:pPr defTabSz="914034">
              <a:defRPr/>
            </a:pPr>
            <a:endParaRPr lang="el-GR" sz="3599" b="1" dirty="0">
              <a:solidFill>
                <a:schemeClr val="bg1"/>
              </a:solidFill>
              <a:latin typeface="Microsoft YaHei Light" panose="020B0502040204020203" pitchFamily="34" charset="-122"/>
              <a:ea typeface="Microsoft YaHei Light" panose="020B0502040204020203" pitchFamily="34" charset="-122"/>
            </a:endParaRPr>
          </a:p>
          <a:p>
            <a:pPr defTabSz="914034">
              <a:defRPr/>
            </a:pPr>
            <a:r>
              <a:rPr lang="el-GR" sz="3599" b="1" dirty="0">
                <a:solidFill>
                  <a:schemeClr val="bg1"/>
                </a:solidFill>
                <a:latin typeface="Microsoft JhengHei UI" panose="020B0604030504040204" pitchFamily="34" charset="-120"/>
                <a:ea typeface="Microsoft JhengHei UI" panose="020B0604030504040204" pitchFamily="34" charset="-120"/>
              </a:rPr>
              <a:t>ΤΟΜΕΙΣ</a:t>
            </a:r>
          </a:p>
          <a:p>
            <a:pPr defTabSz="914034">
              <a:defRPr/>
            </a:pPr>
            <a:r>
              <a:rPr lang="el-GR" sz="3599" dirty="0">
                <a:solidFill>
                  <a:schemeClr val="bg1"/>
                </a:solidFill>
                <a:latin typeface="Microsoft YaHei Light" panose="020B0502040204020203" pitchFamily="34" charset="-122"/>
                <a:ea typeface="Microsoft YaHei Light" panose="020B0502040204020203" pitchFamily="34" charset="-122"/>
              </a:rPr>
              <a:t>ΠΑΡΕΜΒΑΣΗΣ</a:t>
            </a:r>
            <a:endParaRPr lang="en-US" sz="3599" dirty="0">
              <a:solidFill>
                <a:schemeClr val="bg1"/>
              </a:solidFill>
              <a:latin typeface="Microsoft YaHei Light" panose="020B0502040204020203" pitchFamily="34" charset="-122"/>
              <a:ea typeface="Microsoft YaHei Light" panose="020B0502040204020203" pitchFamily="34" charset="-122"/>
            </a:endParaRPr>
          </a:p>
        </p:txBody>
      </p:sp>
      <p:sp>
        <p:nvSpPr>
          <p:cNvPr id="30" name="TextBox 29">
            <a:extLst>
              <a:ext uri="{FF2B5EF4-FFF2-40B4-BE49-F238E27FC236}">
                <a16:creationId xmlns:a16="http://schemas.microsoft.com/office/drawing/2014/main" id="{8AFA972B-30AE-1BEC-7719-42E69ACAC25D}"/>
              </a:ext>
            </a:extLst>
          </p:cNvPr>
          <p:cNvSpPr txBox="1"/>
          <p:nvPr/>
        </p:nvSpPr>
        <p:spPr>
          <a:xfrm>
            <a:off x="3794853" y="1495855"/>
            <a:ext cx="1543763" cy="919401"/>
          </a:xfrm>
          <a:prstGeom prst="bracketPair">
            <a:avLst/>
          </a:prstGeom>
          <a:noFill/>
          <a:ln>
            <a:noFill/>
          </a:ln>
          <a:effectLst>
            <a:outerShdw blurRad="50800" dist="38100" dir="5400000" algn="ctr" rotWithShape="0">
              <a:srgbClr val="000000">
                <a:alpha val="43137"/>
              </a:srgbClr>
            </a:outerShdw>
          </a:effectLst>
        </p:spPr>
        <p:txBody>
          <a:bodyPr wrap="square">
            <a:spAutoFit/>
          </a:bodyPr>
          <a:lstStyle/>
          <a:p>
            <a:pPr algn="ctr" defTabSz="914217"/>
            <a:r>
              <a:rPr lang="el-GR" sz="1600" b="1" dirty="0">
                <a:ln>
                  <a:solidFill>
                    <a:schemeClr val="bg1"/>
                  </a:solidFill>
                </a:ln>
                <a:solidFill>
                  <a:schemeClr val="bg1"/>
                </a:solidFill>
                <a:latin typeface="Microsoft JhengHei UI" panose="020B0604030504040204" pitchFamily="34" charset="-120"/>
                <a:ea typeface="Microsoft JhengHei UI" panose="020B0604030504040204" pitchFamily="34" charset="-120"/>
              </a:rPr>
              <a:t>ΝΑΥΤΙΛΙΑ &amp; ΝΗΣΙΩΤΙΚΗ ΠΟΛΙΤΙΚΗ </a:t>
            </a:r>
          </a:p>
        </p:txBody>
      </p:sp>
      <p:sp>
        <p:nvSpPr>
          <p:cNvPr id="32" name="TextBox 31">
            <a:extLst>
              <a:ext uri="{FF2B5EF4-FFF2-40B4-BE49-F238E27FC236}">
                <a16:creationId xmlns:a16="http://schemas.microsoft.com/office/drawing/2014/main" id="{8BA6AB4C-40C5-ED54-DDCC-445A03B5F8AF}"/>
              </a:ext>
            </a:extLst>
          </p:cNvPr>
          <p:cNvSpPr txBox="1"/>
          <p:nvPr/>
        </p:nvSpPr>
        <p:spPr>
          <a:xfrm>
            <a:off x="5474235" y="1618497"/>
            <a:ext cx="1661983" cy="646986"/>
          </a:xfrm>
          <a:prstGeom prst="bracketPair">
            <a:avLst/>
          </a:prstGeom>
          <a:noFill/>
          <a:ln>
            <a:noFill/>
          </a:ln>
          <a:effectLst>
            <a:outerShdw blurRad="50800" dist="38100" dir="5400000" algn="ctr" rotWithShape="0">
              <a:srgbClr val="000000">
                <a:alpha val="43137"/>
              </a:srgbClr>
            </a:outerShdw>
          </a:effectLst>
        </p:spPr>
        <p:txBody>
          <a:bodyPr wrap="square">
            <a:spAutoFit/>
          </a:bodyPr>
          <a:lstStyle/>
          <a:p>
            <a:pPr algn="ctr" defTabSz="914217"/>
            <a:r>
              <a:rPr lang="el-GR" sz="1600" b="1" dirty="0">
                <a:ln>
                  <a:solidFill>
                    <a:schemeClr val="bg1"/>
                  </a:solidFill>
                </a:ln>
                <a:solidFill>
                  <a:schemeClr val="bg1"/>
                </a:solidFill>
                <a:latin typeface="Microsoft JhengHei UI" panose="020B0604030504040204" pitchFamily="34" charset="-120"/>
                <a:ea typeface="Microsoft JhengHei UI" panose="020B0604030504040204" pitchFamily="34" charset="-120"/>
              </a:rPr>
              <a:t>ΠΟΛΙΤΙΣΜΟΣ ΑΘΛΗΤΙΣΜΟΣ </a:t>
            </a:r>
          </a:p>
        </p:txBody>
      </p:sp>
      <p:pic>
        <p:nvPicPr>
          <p:cNvPr id="33" name="Picture 2" descr="ΣΥΡΙΖΑ Συνασπισμός Ριζοσπαστικής Αριστεράς">
            <a:extLst>
              <a:ext uri="{FF2B5EF4-FFF2-40B4-BE49-F238E27FC236}">
                <a16:creationId xmlns:a16="http://schemas.microsoft.com/office/drawing/2014/main" id="{4CAFB596-DBEC-DD04-3999-FB78166941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2151" y="1070496"/>
            <a:ext cx="3013652" cy="676141"/>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E1D1B296-5366-AA67-3FC5-2C6B1F7CF57E}"/>
              </a:ext>
            </a:extLst>
          </p:cNvPr>
          <p:cNvSpPr txBox="1"/>
          <p:nvPr/>
        </p:nvSpPr>
        <p:spPr>
          <a:xfrm>
            <a:off x="7246687" y="1858717"/>
            <a:ext cx="4096866" cy="707886"/>
          </a:xfrm>
          <a:prstGeom prst="rect">
            <a:avLst/>
          </a:prstGeom>
          <a:solidFill>
            <a:srgbClr val="F1131E"/>
          </a:solidFill>
        </p:spPr>
        <p:txBody>
          <a:bodyPr wrap="square" rtlCol="0">
            <a:spAutoFit/>
          </a:bodyPr>
          <a:lstStyle/>
          <a:p>
            <a:r>
              <a:rPr lang="el-GR" sz="2000" b="1" dirty="0">
                <a:solidFill>
                  <a:schemeClr val="bg1"/>
                </a:solidFill>
                <a:latin typeface="Microsoft YaHei Light" panose="020B0502040204020203" pitchFamily="34" charset="-122"/>
                <a:ea typeface="Microsoft YaHei Light" panose="020B0502040204020203" pitchFamily="34" charset="-122"/>
              </a:rPr>
              <a:t>ΒΟΥΛΕΥΤΗΣ ΚΥΚΛΑΔΩΝ - Νίκος </a:t>
            </a:r>
            <a:r>
              <a:rPr lang="el-GR" sz="2000" b="1" dirty="0" err="1">
                <a:solidFill>
                  <a:schemeClr val="bg1"/>
                </a:solidFill>
                <a:latin typeface="Microsoft YaHei Light" panose="020B0502040204020203" pitchFamily="34" charset="-122"/>
                <a:ea typeface="Microsoft YaHei Light" panose="020B0502040204020203" pitchFamily="34" charset="-122"/>
              </a:rPr>
              <a:t>Συρμαλένιος</a:t>
            </a:r>
            <a:r>
              <a:rPr lang="el-GR" sz="2000" b="1" dirty="0">
                <a:solidFill>
                  <a:schemeClr val="bg1"/>
                </a:solidFill>
                <a:latin typeface="Microsoft YaHei Light" panose="020B0502040204020203" pitchFamily="34" charset="-122"/>
                <a:ea typeface="Microsoft YaHei Light" panose="020B0502040204020203" pitchFamily="34" charset="-122"/>
              </a:rPr>
              <a:t> </a:t>
            </a:r>
          </a:p>
        </p:txBody>
      </p:sp>
    </p:spTree>
    <p:extLst>
      <p:ext uri="{BB962C8B-B14F-4D97-AF65-F5344CB8AC3E}">
        <p14:creationId xmlns:p14="http://schemas.microsoft.com/office/powerpoint/2010/main" val="36417875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500" fill="hold"/>
                                        <p:tgtEl>
                                          <p:spTgt spid="10"/>
                                        </p:tgtEl>
                                        <p:attrNameLst>
                                          <p:attrName>ppt_x</p:attrName>
                                        </p:attrNameLst>
                                      </p:cBhvr>
                                      <p:tavLst>
                                        <p:tav tm="0">
                                          <p:val>
                                            <p:strVal val="#ppt_x"/>
                                          </p:val>
                                        </p:tav>
                                        <p:tav tm="100000">
                                          <p:val>
                                            <p:strVal val="#ppt_x"/>
                                          </p:val>
                                        </p:tav>
                                      </p:tavLst>
                                    </p:anim>
                                    <p:anim calcmode="lin" valueType="num">
                                      <p:cBhvr additive="base">
                                        <p:cTn id="12" dur="1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500" fill="hold"/>
                                        <p:tgtEl>
                                          <p:spTgt spid="13"/>
                                        </p:tgtEl>
                                        <p:attrNameLst>
                                          <p:attrName>ppt_x</p:attrName>
                                        </p:attrNameLst>
                                      </p:cBhvr>
                                      <p:tavLst>
                                        <p:tav tm="0">
                                          <p:val>
                                            <p:strVal val="#ppt_x"/>
                                          </p:val>
                                        </p:tav>
                                        <p:tav tm="100000">
                                          <p:val>
                                            <p:strVal val="#ppt_x"/>
                                          </p:val>
                                        </p:tav>
                                      </p:tavLst>
                                    </p:anim>
                                    <p:anim calcmode="lin" valueType="num">
                                      <p:cBhvr additive="base">
                                        <p:cTn id="16" dur="1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6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500" fill="hold"/>
                                        <p:tgtEl>
                                          <p:spTgt spid="8"/>
                                        </p:tgtEl>
                                        <p:attrNameLst>
                                          <p:attrName>ppt_x</p:attrName>
                                        </p:attrNameLst>
                                      </p:cBhvr>
                                      <p:tavLst>
                                        <p:tav tm="0">
                                          <p:val>
                                            <p:strVal val="#ppt_x"/>
                                          </p:val>
                                        </p:tav>
                                        <p:tav tm="100000">
                                          <p:val>
                                            <p:strVal val="#ppt_x"/>
                                          </p:val>
                                        </p:tav>
                                      </p:tavLst>
                                    </p:anim>
                                    <p:anim calcmode="lin" valueType="num">
                                      <p:cBhvr additive="base">
                                        <p:cTn id="20" dur="1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7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500" fill="hold"/>
                                        <p:tgtEl>
                                          <p:spTgt spid="11"/>
                                        </p:tgtEl>
                                        <p:attrNameLst>
                                          <p:attrName>ppt_x</p:attrName>
                                        </p:attrNameLst>
                                      </p:cBhvr>
                                      <p:tavLst>
                                        <p:tav tm="0">
                                          <p:val>
                                            <p:strVal val="#ppt_x"/>
                                          </p:val>
                                        </p:tav>
                                        <p:tav tm="100000">
                                          <p:val>
                                            <p:strVal val="#ppt_x"/>
                                          </p:val>
                                        </p:tav>
                                      </p:tavLst>
                                    </p:anim>
                                    <p:anim calcmode="lin" valueType="num">
                                      <p:cBhvr additive="base">
                                        <p:cTn id="24" dur="1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8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500" fill="hold"/>
                                        <p:tgtEl>
                                          <p:spTgt spid="14"/>
                                        </p:tgtEl>
                                        <p:attrNameLst>
                                          <p:attrName>ppt_x</p:attrName>
                                        </p:attrNameLst>
                                      </p:cBhvr>
                                      <p:tavLst>
                                        <p:tav tm="0">
                                          <p:val>
                                            <p:strVal val="#ppt_x"/>
                                          </p:val>
                                        </p:tav>
                                        <p:tav tm="100000">
                                          <p:val>
                                            <p:strVal val="#ppt_x"/>
                                          </p:val>
                                        </p:tav>
                                      </p:tavLst>
                                    </p:anim>
                                    <p:anim calcmode="lin" valueType="num">
                                      <p:cBhvr additive="base">
                                        <p:cTn id="28" dur="1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50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500" fill="hold"/>
                                        <p:tgtEl>
                                          <p:spTgt spid="15"/>
                                        </p:tgtEl>
                                        <p:attrNameLst>
                                          <p:attrName>ppt_x</p:attrName>
                                        </p:attrNameLst>
                                      </p:cBhvr>
                                      <p:tavLst>
                                        <p:tav tm="0">
                                          <p:val>
                                            <p:strVal val="#ppt_x"/>
                                          </p:val>
                                        </p:tav>
                                        <p:tav tm="100000">
                                          <p:val>
                                            <p:strVal val="#ppt_x"/>
                                          </p:val>
                                        </p:tav>
                                      </p:tavLst>
                                    </p:anim>
                                    <p:anim calcmode="lin" valueType="num">
                                      <p:cBhvr additive="base">
                                        <p:cTn id="32" dur="1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60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1500" fill="hold"/>
                                        <p:tgtEl>
                                          <p:spTgt spid="12"/>
                                        </p:tgtEl>
                                        <p:attrNameLst>
                                          <p:attrName>ppt_x</p:attrName>
                                        </p:attrNameLst>
                                      </p:cBhvr>
                                      <p:tavLst>
                                        <p:tav tm="0">
                                          <p:val>
                                            <p:strVal val="#ppt_x"/>
                                          </p:val>
                                        </p:tav>
                                        <p:tav tm="100000">
                                          <p:val>
                                            <p:strVal val="#ppt_x"/>
                                          </p:val>
                                        </p:tav>
                                      </p:tavLst>
                                    </p:anim>
                                    <p:anim calcmode="lin" valueType="num">
                                      <p:cBhvr additive="base">
                                        <p:cTn id="36" dur="1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170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500" fill="hold"/>
                                        <p:tgtEl>
                                          <p:spTgt spid="9"/>
                                        </p:tgtEl>
                                        <p:attrNameLst>
                                          <p:attrName>ppt_x</p:attrName>
                                        </p:attrNameLst>
                                      </p:cBhvr>
                                      <p:tavLst>
                                        <p:tav tm="0">
                                          <p:val>
                                            <p:strVal val="#ppt_x"/>
                                          </p:val>
                                        </p:tav>
                                        <p:tav tm="100000">
                                          <p:val>
                                            <p:strVal val="#ppt_x"/>
                                          </p:val>
                                        </p:tav>
                                      </p:tavLst>
                                    </p:anim>
                                    <p:anim calcmode="lin" valueType="num">
                                      <p:cBhvr additive="base">
                                        <p:cTn id="40" dur="1500" fill="hold"/>
                                        <p:tgtEl>
                                          <p:spTgt spid="9"/>
                                        </p:tgtEl>
                                        <p:attrNameLst>
                                          <p:attrName>ppt_y</p:attrName>
                                        </p:attrNameLst>
                                      </p:cBhvr>
                                      <p:tavLst>
                                        <p:tav tm="0">
                                          <p:val>
                                            <p:strVal val="1+#ppt_h/2"/>
                                          </p:val>
                                        </p:tav>
                                        <p:tav tm="100000">
                                          <p:val>
                                            <p:strVal val="#ppt_y"/>
                                          </p:val>
                                        </p:tav>
                                      </p:tavLst>
                                    </p:anim>
                                  </p:childTnLst>
                                </p:cTn>
                              </p:par>
                              <p:par>
                                <p:cTn id="41" presetID="1" presetClass="entr" presetSubtype="0" fill="hold" grpId="0" nodeType="withEffect">
                                  <p:stCondLst>
                                    <p:cond delay="750"/>
                                  </p:stCondLst>
                                  <p:childTnLst>
                                    <p:set>
                                      <p:cBhvr>
                                        <p:cTn id="42" dur="1" fill="hold">
                                          <p:stCondLst>
                                            <p:cond delay="0"/>
                                          </p:stCondLst>
                                        </p:cTn>
                                        <p:tgtEl>
                                          <p:spTgt spid="674"/>
                                        </p:tgtEl>
                                        <p:attrNameLst>
                                          <p:attrName>style.visibility</p:attrName>
                                        </p:attrNameLst>
                                      </p:cBhvr>
                                      <p:to>
                                        <p:strVal val="visible"/>
                                      </p:to>
                                    </p:set>
                                  </p:childTnLst>
                                </p:cTn>
                              </p:par>
                              <p:par>
                                <p:cTn id="43" presetID="1" presetClass="entr" presetSubtype="0" fill="hold" grpId="0" nodeType="withEffect">
                                  <p:stCondLst>
                                    <p:cond delay="1000"/>
                                  </p:stCondLst>
                                  <p:childTnLst>
                                    <p:set>
                                      <p:cBhvr>
                                        <p:cTn id="44" dur="1" fill="hold">
                                          <p:stCondLst>
                                            <p:cond delay="0"/>
                                          </p:stCondLst>
                                        </p:cTn>
                                        <p:tgtEl>
                                          <p:spTgt spid="675"/>
                                        </p:tgtEl>
                                        <p:attrNameLst>
                                          <p:attrName>style.visibility</p:attrName>
                                        </p:attrNameLst>
                                      </p:cBhvr>
                                      <p:to>
                                        <p:strVal val="visible"/>
                                      </p:to>
                                    </p:set>
                                  </p:childTnLst>
                                </p:cTn>
                              </p:par>
                              <p:par>
                                <p:cTn id="45" presetID="1" presetClass="entr" presetSubtype="0" fill="hold" grpId="0" nodeType="withEffect">
                                  <p:stCondLst>
                                    <p:cond delay="1250"/>
                                  </p:stCondLst>
                                  <p:childTnLst>
                                    <p:set>
                                      <p:cBhvr>
                                        <p:cTn id="46" dur="1" fill="hold">
                                          <p:stCondLst>
                                            <p:cond delay="0"/>
                                          </p:stCondLst>
                                        </p:cTn>
                                        <p:tgtEl>
                                          <p:spTgt spid="676"/>
                                        </p:tgtEl>
                                        <p:attrNameLst>
                                          <p:attrName>style.visibility</p:attrName>
                                        </p:attrNameLst>
                                      </p:cBhvr>
                                      <p:to>
                                        <p:strVal val="visible"/>
                                      </p:to>
                                    </p:set>
                                  </p:childTnLst>
                                </p:cTn>
                              </p:par>
                              <p:par>
                                <p:cTn id="47" presetID="1" presetClass="entr" presetSubtype="0" fill="hold" grpId="0" nodeType="withEffect">
                                  <p:stCondLst>
                                    <p:cond delay="1750"/>
                                  </p:stCondLst>
                                  <p:childTnLst>
                                    <p:set>
                                      <p:cBhvr>
                                        <p:cTn id="48" dur="1" fill="hold">
                                          <p:stCondLst>
                                            <p:cond delay="0"/>
                                          </p:stCondLst>
                                        </p:cTn>
                                        <p:tgtEl>
                                          <p:spTgt spid="678"/>
                                        </p:tgtEl>
                                        <p:attrNameLst>
                                          <p:attrName>style.visibility</p:attrName>
                                        </p:attrNameLst>
                                      </p:cBhvr>
                                      <p:to>
                                        <p:strVal val="visible"/>
                                      </p:to>
                                    </p:set>
                                  </p:childTnLst>
                                </p:cTn>
                              </p:par>
                              <p:par>
                                <p:cTn id="49" presetID="1" presetClass="entr" presetSubtype="0" fill="hold" grpId="0" nodeType="withEffect">
                                  <p:stCondLst>
                                    <p:cond delay="2000"/>
                                  </p:stCondLst>
                                  <p:childTnLst>
                                    <p:set>
                                      <p:cBhvr>
                                        <p:cTn id="50" dur="1" fill="hold">
                                          <p:stCondLst>
                                            <p:cond delay="0"/>
                                          </p:stCondLst>
                                        </p:cTn>
                                        <p:tgtEl>
                                          <p:spTgt spid="679"/>
                                        </p:tgtEl>
                                        <p:attrNameLst>
                                          <p:attrName>style.visibility</p:attrName>
                                        </p:attrNameLst>
                                      </p:cBhvr>
                                      <p:to>
                                        <p:strVal val="visible"/>
                                      </p:to>
                                    </p:set>
                                  </p:childTnLst>
                                </p:cTn>
                              </p:par>
                              <p:par>
                                <p:cTn id="51" presetID="1" presetClass="entr" presetSubtype="0" fill="hold" grpId="0" nodeType="withEffect">
                                  <p:stCondLst>
                                    <p:cond delay="2250"/>
                                  </p:stCondLst>
                                  <p:childTnLst>
                                    <p:set>
                                      <p:cBhvr>
                                        <p:cTn id="52" dur="1" fill="hold">
                                          <p:stCondLst>
                                            <p:cond delay="0"/>
                                          </p:stCondLst>
                                        </p:cTn>
                                        <p:tgtEl>
                                          <p:spTgt spid="68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82"/>
                                        </p:tgtEl>
                                        <p:attrNameLst>
                                          <p:attrName>style.visibility</p:attrName>
                                        </p:attrNameLst>
                                      </p:cBhvr>
                                      <p:to>
                                        <p:strVal val="visible"/>
                                      </p:to>
                                    </p:set>
                                  </p:childTnLst>
                                </p:cTn>
                              </p:par>
                              <p:par>
                                <p:cTn id="55" presetID="1" presetClass="entr" presetSubtype="0" fill="hold" grpId="0" nodeType="withEffect">
                                  <p:stCondLst>
                                    <p:cond delay="25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50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P spid="14" grpId="0" animBg="1"/>
      <p:bldP spid="15" grpId="0" animBg="1"/>
      <p:bldP spid="674" grpId="0" animBg="1"/>
      <p:bldP spid="675" grpId="0" animBg="1"/>
      <p:bldP spid="676" grpId="0" animBg="1"/>
      <p:bldP spid="678" grpId="0" animBg="1"/>
      <p:bldP spid="679" grpId="0" animBg="1"/>
      <p:bldP spid="680" grpId="0" animBg="1"/>
      <p:bldP spid="682" grpId="0" animBg="1"/>
      <p:bldP spid="30"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F7BB8471-330A-4D6C-B3EF-FE475EE9A500}"/>
              </a:ext>
            </a:extLst>
          </p:cNvPr>
          <p:cNvSpPr/>
          <p:nvPr/>
        </p:nvSpPr>
        <p:spPr>
          <a:xfrm rot="18900000">
            <a:off x="2581711" y="-3842154"/>
            <a:ext cx="14670873" cy="14670873"/>
          </a:xfrm>
          <a:custGeom>
            <a:avLst/>
            <a:gdLst>
              <a:gd name="connsiteX0" fmla="*/ 6904390 w 20043416"/>
              <a:gd name="connsiteY0" fmla="*/ 6690858 h 20043416"/>
              <a:gd name="connsiteX1" fmla="*/ 6261579 w 20043416"/>
              <a:gd name="connsiteY1" fmla="*/ 8242742 h 20043416"/>
              <a:gd name="connsiteX2" fmla="*/ 6261580 w 20043416"/>
              <a:gd name="connsiteY2" fmla="*/ 11587142 h 20043416"/>
              <a:gd name="connsiteX3" fmla="*/ 8456275 w 20043416"/>
              <a:gd name="connsiteY3" fmla="*/ 13781837 h 20043416"/>
              <a:gd name="connsiteX4" fmla="*/ 11800674 w 20043416"/>
              <a:gd name="connsiteY4" fmla="*/ 13781837 h 20043416"/>
              <a:gd name="connsiteX5" fmla="*/ 13995369 w 20043416"/>
              <a:gd name="connsiteY5" fmla="*/ 11587142 h 20043416"/>
              <a:gd name="connsiteX6" fmla="*/ 13995369 w 20043416"/>
              <a:gd name="connsiteY6" fmla="*/ 8242742 h 20043416"/>
              <a:gd name="connsiteX7" fmla="*/ 11800675 w 20043416"/>
              <a:gd name="connsiteY7" fmla="*/ 6048047 h 20043416"/>
              <a:gd name="connsiteX8" fmla="*/ 8456274 w 20043416"/>
              <a:gd name="connsiteY8" fmla="*/ 6048047 h 20043416"/>
              <a:gd name="connsiteX9" fmla="*/ 6904390 w 20043416"/>
              <a:gd name="connsiteY9" fmla="*/ 6690858 h 20043416"/>
              <a:gd name="connsiteX10" fmla="*/ 2935290 w 20043416"/>
              <a:gd name="connsiteY10" fmla="*/ 2935290 h 20043416"/>
              <a:gd name="connsiteX11" fmla="*/ 17108126 w 20043416"/>
              <a:gd name="connsiteY11" fmla="*/ 2935290 h 20043416"/>
              <a:gd name="connsiteX12" fmla="*/ 17108126 w 20043416"/>
              <a:gd name="connsiteY12" fmla="*/ 17108126 h 20043416"/>
              <a:gd name="connsiteX13" fmla="*/ 2935290 w 20043416"/>
              <a:gd name="connsiteY13" fmla="*/ 17108126 h 20043416"/>
              <a:gd name="connsiteX14" fmla="*/ 2935290 w 20043416"/>
              <a:gd name="connsiteY14" fmla="*/ 2935290 h 2004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043416" h="20043416">
                <a:moveTo>
                  <a:pt x="6904390" y="6690858"/>
                </a:moveTo>
                <a:cubicBezTo>
                  <a:pt x="6507229" y="7088020"/>
                  <a:pt x="6261579" y="7636694"/>
                  <a:pt x="6261579" y="8242742"/>
                </a:cubicBezTo>
                <a:lnTo>
                  <a:pt x="6261580" y="11587142"/>
                </a:lnTo>
                <a:cubicBezTo>
                  <a:pt x="6261580" y="12799239"/>
                  <a:pt x="7244177" y="13781836"/>
                  <a:pt x="8456275" y="13781837"/>
                </a:cubicBezTo>
                <a:lnTo>
                  <a:pt x="11800674" y="13781837"/>
                </a:lnTo>
                <a:cubicBezTo>
                  <a:pt x="13012771" y="13781837"/>
                  <a:pt x="13995369" y="12799239"/>
                  <a:pt x="13995369" y="11587142"/>
                </a:cubicBezTo>
                <a:lnTo>
                  <a:pt x="13995369" y="8242742"/>
                </a:lnTo>
                <a:cubicBezTo>
                  <a:pt x="13995368" y="7030645"/>
                  <a:pt x="13012771" y="6048048"/>
                  <a:pt x="11800675" y="6048047"/>
                </a:cubicBezTo>
                <a:lnTo>
                  <a:pt x="8456274" y="6048047"/>
                </a:lnTo>
                <a:cubicBezTo>
                  <a:pt x="7850226" y="6048047"/>
                  <a:pt x="7301552" y="6293696"/>
                  <a:pt x="6904390" y="6690858"/>
                </a:cubicBezTo>
                <a:close/>
                <a:moveTo>
                  <a:pt x="2935290" y="2935290"/>
                </a:moveTo>
                <a:cubicBezTo>
                  <a:pt x="6849011" y="-978431"/>
                  <a:pt x="13194406" y="-978431"/>
                  <a:pt x="17108126" y="2935290"/>
                </a:cubicBezTo>
                <a:cubicBezTo>
                  <a:pt x="21021847" y="6849010"/>
                  <a:pt x="21021846" y="13194405"/>
                  <a:pt x="17108126" y="17108126"/>
                </a:cubicBezTo>
                <a:cubicBezTo>
                  <a:pt x="13194405" y="21021846"/>
                  <a:pt x="6849011" y="21021847"/>
                  <a:pt x="2935290" y="17108126"/>
                </a:cubicBezTo>
                <a:cubicBezTo>
                  <a:pt x="-978431" y="13194406"/>
                  <a:pt x="-978431" y="6849010"/>
                  <a:pt x="2935290" y="2935290"/>
                </a:cubicBezTo>
                <a:close/>
              </a:path>
            </a:pathLst>
          </a:custGeom>
          <a:solidFill>
            <a:schemeClr val="tx1">
              <a:lumMod val="90000"/>
              <a:lumOff val="10000"/>
              <a:alpha val="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p>
        </p:txBody>
      </p:sp>
      <p:sp>
        <p:nvSpPr>
          <p:cNvPr id="3" name="Freeform: Shape 2">
            <a:extLst>
              <a:ext uri="{FF2B5EF4-FFF2-40B4-BE49-F238E27FC236}">
                <a16:creationId xmlns:a16="http://schemas.microsoft.com/office/drawing/2014/main" id="{F754FDAC-BBD1-4F33-A0D0-81F3EBC163E8}"/>
              </a:ext>
            </a:extLst>
          </p:cNvPr>
          <p:cNvSpPr/>
          <p:nvPr/>
        </p:nvSpPr>
        <p:spPr>
          <a:xfrm rot="18900000">
            <a:off x="3381707" y="-3842154"/>
            <a:ext cx="14670873" cy="14670873"/>
          </a:xfrm>
          <a:custGeom>
            <a:avLst/>
            <a:gdLst>
              <a:gd name="connsiteX0" fmla="*/ 6904390 w 20043416"/>
              <a:gd name="connsiteY0" fmla="*/ 6690858 h 20043416"/>
              <a:gd name="connsiteX1" fmla="*/ 6261579 w 20043416"/>
              <a:gd name="connsiteY1" fmla="*/ 8242742 h 20043416"/>
              <a:gd name="connsiteX2" fmla="*/ 6261580 w 20043416"/>
              <a:gd name="connsiteY2" fmla="*/ 11587142 h 20043416"/>
              <a:gd name="connsiteX3" fmla="*/ 8456275 w 20043416"/>
              <a:gd name="connsiteY3" fmla="*/ 13781837 h 20043416"/>
              <a:gd name="connsiteX4" fmla="*/ 11800674 w 20043416"/>
              <a:gd name="connsiteY4" fmla="*/ 13781837 h 20043416"/>
              <a:gd name="connsiteX5" fmla="*/ 13995369 w 20043416"/>
              <a:gd name="connsiteY5" fmla="*/ 11587142 h 20043416"/>
              <a:gd name="connsiteX6" fmla="*/ 13995369 w 20043416"/>
              <a:gd name="connsiteY6" fmla="*/ 8242742 h 20043416"/>
              <a:gd name="connsiteX7" fmla="*/ 11800675 w 20043416"/>
              <a:gd name="connsiteY7" fmla="*/ 6048047 h 20043416"/>
              <a:gd name="connsiteX8" fmla="*/ 8456274 w 20043416"/>
              <a:gd name="connsiteY8" fmla="*/ 6048047 h 20043416"/>
              <a:gd name="connsiteX9" fmla="*/ 6904390 w 20043416"/>
              <a:gd name="connsiteY9" fmla="*/ 6690858 h 20043416"/>
              <a:gd name="connsiteX10" fmla="*/ 2935290 w 20043416"/>
              <a:gd name="connsiteY10" fmla="*/ 2935290 h 20043416"/>
              <a:gd name="connsiteX11" fmla="*/ 17108126 w 20043416"/>
              <a:gd name="connsiteY11" fmla="*/ 2935290 h 20043416"/>
              <a:gd name="connsiteX12" fmla="*/ 17108126 w 20043416"/>
              <a:gd name="connsiteY12" fmla="*/ 17108126 h 20043416"/>
              <a:gd name="connsiteX13" fmla="*/ 2935290 w 20043416"/>
              <a:gd name="connsiteY13" fmla="*/ 17108126 h 20043416"/>
              <a:gd name="connsiteX14" fmla="*/ 2935290 w 20043416"/>
              <a:gd name="connsiteY14" fmla="*/ 2935290 h 2004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043416" h="20043416">
                <a:moveTo>
                  <a:pt x="6904390" y="6690858"/>
                </a:moveTo>
                <a:cubicBezTo>
                  <a:pt x="6507229" y="7088020"/>
                  <a:pt x="6261579" y="7636694"/>
                  <a:pt x="6261579" y="8242742"/>
                </a:cubicBezTo>
                <a:lnTo>
                  <a:pt x="6261580" y="11587142"/>
                </a:lnTo>
                <a:cubicBezTo>
                  <a:pt x="6261580" y="12799239"/>
                  <a:pt x="7244177" y="13781836"/>
                  <a:pt x="8456275" y="13781837"/>
                </a:cubicBezTo>
                <a:lnTo>
                  <a:pt x="11800674" y="13781837"/>
                </a:lnTo>
                <a:cubicBezTo>
                  <a:pt x="13012771" y="13781837"/>
                  <a:pt x="13995369" y="12799239"/>
                  <a:pt x="13995369" y="11587142"/>
                </a:cubicBezTo>
                <a:lnTo>
                  <a:pt x="13995369" y="8242742"/>
                </a:lnTo>
                <a:cubicBezTo>
                  <a:pt x="13995368" y="7030645"/>
                  <a:pt x="13012771" y="6048048"/>
                  <a:pt x="11800675" y="6048047"/>
                </a:cubicBezTo>
                <a:lnTo>
                  <a:pt x="8456274" y="6048047"/>
                </a:lnTo>
                <a:cubicBezTo>
                  <a:pt x="7850226" y="6048047"/>
                  <a:pt x="7301552" y="6293696"/>
                  <a:pt x="6904390" y="6690858"/>
                </a:cubicBezTo>
                <a:close/>
                <a:moveTo>
                  <a:pt x="2935290" y="2935290"/>
                </a:moveTo>
                <a:cubicBezTo>
                  <a:pt x="6849011" y="-978431"/>
                  <a:pt x="13194406" y="-978431"/>
                  <a:pt x="17108126" y="2935290"/>
                </a:cubicBezTo>
                <a:cubicBezTo>
                  <a:pt x="21021847" y="6849010"/>
                  <a:pt x="21021846" y="13194405"/>
                  <a:pt x="17108126" y="17108126"/>
                </a:cubicBezTo>
                <a:cubicBezTo>
                  <a:pt x="13194405" y="21021846"/>
                  <a:pt x="6849011" y="21021847"/>
                  <a:pt x="2935290" y="17108126"/>
                </a:cubicBezTo>
                <a:cubicBezTo>
                  <a:pt x="-978431" y="13194406"/>
                  <a:pt x="-978431" y="6849010"/>
                  <a:pt x="2935290" y="2935290"/>
                </a:cubicBezTo>
                <a:close/>
              </a:path>
            </a:pathLst>
          </a:custGeom>
          <a:solidFill>
            <a:srgbClr val="F22A3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p>
        </p:txBody>
      </p:sp>
      <p:sp>
        <p:nvSpPr>
          <p:cNvPr id="4" name="TextBox 3">
            <a:extLst>
              <a:ext uri="{FF2B5EF4-FFF2-40B4-BE49-F238E27FC236}">
                <a16:creationId xmlns:a16="http://schemas.microsoft.com/office/drawing/2014/main" id="{C3971155-BC26-45F4-9778-88505F1BC11D}"/>
              </a:ext>
            </a:extLst>
          </p:cNvPr>
          <p:cNvSpPr txBox="1"/>
          <p:nvPr/>
        </p:nvSpPr>
        <p:spPr>
          <a:xfrm>
            <a:off x="6860930" y="2828623"/>
            <a:ext cx="4952102" cy="1015406"/>
          </a:xfrm>
          <a:prstGeom prst="rect">
            <a:avLst/>
          </a:prstGeom>
          <a:noFill/>
        </p:spPr>
        <p:txBody>
          <a:bodyPr wrap="square" rtlCol="0">
            <a:spAutoFit/>
          </a:bodyPr>
          <a:lstStyle/>
          <a:p>
            <a:pPr algn="r"/>
            <a:r>
              <a:rPr lang="el-GR" sz="2999" dirty="0">
                <a:solidFill>
                  <a:schemeClr val="tx1">
                    <a:lumMod val="90000"/>
                    <a:lumOff val="10000"/>
                  </a:schemeClr>
                </a:solidFill>
                <a:latin typeface="+mj-lt"/>
              </a:rPr>
              <a:t>Συγκεκριμένα </a:t>
            </a:r>
          </a:p>
          <a:p>
            <a:pPr algn="r"/>
            <a:r>
              <a:rPr lang="el-GR" sz="2999" dirty="0">
                <a:solidFill>
                  <a:schemeClr val="tx1">
                    <a:lumMod val="90000"/>
                    <a:lumOff val="10000"/>
                  </a:schemeClr>
                </a:solidFill>
                <a:latin typeface="+mj-lt"/>
              </a:rPr>
              <a:t>για τη </a:t>
            </a:r>
            <a:r>
              <a:rPr lang="el-GR" sz="2999" b="1" dirty="0">
                <a:solidFill>
                  <a:schemeClr val="tx1">
                    <a:lumMod val="90000"/>
                    <a:lumOff val="10000"/>
                  </a:schemeClr>
                </a:solidFill>
                <a:latin typeface="+mj-lt"/>
              </a:rPr>
              <a:t>Σύρο</a:t>
            </a:r>
            <a:endParaRPr lang="en-US" sz="2999" dirty="0">
              <a:solidFill>
                <a:schemeClr val="tx1">
                  <a:lumMod val="90000"/>
                  <a:lumOff val="10000"/>
                </a:schemeClr>
              </a:solidFill>
              <a:latin typeface="+mj-lt"/>
            </a:endParaRPr>
          </a:p>
        </p:txBody>
      </p:sp>
      <p:sp>
        <p:nvSpPr>
          <p:cNvPr id="5" name="TextBox 4">
            <a:extLst>
              <a:ext uri="{FF2B5EF4-FFF2-40B4-BE49-F238E27FC236}">
                <a16:creationId xmlns:a16="http://schemas.microsoft.com/office/drawing/2014/main" id="{D38B6FB4-9216-4BE6-A7EF-8B2A90A8CA45}"/>
              </a:ext>
            </a:extLst>
          </p:cNvPr>
          <p:cNvSpPr txBox="1"/>
          <p:nvPr/>
        </p:nvSpPr>
        <p:spPr>
          <a:xfrm>
            <a:off x="8239125" y="2584659"/>
            <a:ext cx="3573907" cy="276999"/>
          </a:xfrm>
          <a:prstGeom prst="rect">
            <a:avLst/>
          </a:prstGeom>
          <a:noFill/>
        </p:spPr>
        <p:txBody>
          <a:bodyPr wrap="square" rtlCol="0">
            <a:spAutoFit/>
          </a:bodyPr>
          <a:lstStyle/>
          <a:p>
            <a:pPr algn="r"/>
            <a:r>
              <a:rPr lang="el-GR" sz="1200" b="1" dirty="0">
                <a:latin typeface="+mj-lt"/>
              </a:rPr>
              <a:t>     </a:t>
            </a:r>
            <a:r>
              <a:rPr lang="pt-BR" sz="1200" b="1" dirty="0">
                <a:latin typeface="+mj-lt"/>
              </a:rPr>
              <a:t>// </a:t>
            </a:r>
            <a:r>
              <a:rPr lang="el-GR" sz="1200" b="1" dirty="0">
                <a:latin typeface="+mj-lt"/>
              </a:rPr>
              <a:t>Για την Υγεία &amp; την Κοινωνική Πρόνοια</a:t>
            </a:r>
            <a:endParaRPr lang="en-US" sz="1200" b="1" dirty="0">
              <a:latin typeface="+mj-lt"/>
            </a:endParaRPr>
          </a:p>
        </p:txBody>
      </p:sp>
      <p:grpSp>
        <p:nvGrpSpPr>
          <p:cNvPr id="15" name="Group 14">
            <a:extLst>
              <a:ext uri="{FF2B5EF4-FFF2-40B4-BE49-F238E27FC236}">
                <a16:creationId xmlns:a16="http://schemas.microsoft.com/office/drawing/2014/main" id="{A0F3EE1D-43BE-477E-87E9-D68FD855B7A5}"/>
              </a:ext>
            </a:extLst>
          </p:cNvPr>
          <p:cNvGrpSpPr/>
          <p:nvPr/>
        </p:nvGrpSpPr>
        <p:grpSpPr>
          <a:xfrm>
            <a:off x="3974876" y="257004"/>
            <a:ext cx="4908018" cy="830997"/>
            <a:chOff x="7291811" y="2022769"/>
            <a:chExt cx="9817314" cy="1662213"/>
          </a:xfrm>
        </p:grpSpPr>
        <p:sp>
          <p:nvSpPr>
            <p:cNvPr id="13" name="TextBox 12">
              <a:extLst>
                <a:ext uri="{FF2B5EF4-FFF2-40B4-BE49-F238E27FC236}">
                  <a16:creationId xmlns:a16="http://schemas.microsoft.com/office/drawing/2014/main" id="{88D6C40A-62A8-4ADD-8AAE-E723795F0838}"/>
                </a:ext>
              </a:extLst>
            </p:cNvPr>
            <p:cNvSpPr txBox="1"/>
            <p:nvPr/>
          </p:nvSpPr>
          <p:spPr>
            <a:xfrm>
              <a:off x="8005938" y="2022769"/>
              <a:ext cx="9103187" cy="1662213"/>
            </a:xfrm>
            <a:prstGeom prst="rect">
              <a:avLst/>
            </a:prstGeom>
            <a:noFill/>
          </p:spPr>
          <p:txBody>
            <a:bodyPr wrap="square" rtlCol="0">
              <a:spAutoFit/>
            </a:bodyPr>
            <a:lstStyle/>
            <a:p>
              <a:r>
                <a:rPr lang="el-GR" sz="1200" dirty="0">
                  <a:solidFill>
                    <a:srgbClr val="FFFFFF"/>
                  </a:solidFill>
                  <a:latin typeface="+mj-lt"/>
                </a:rPr>
                <a:t>Τακτικές συναντήσεις με μέλη της Διοίκησης του Νοσοκομείου Σύρου και τους εργαζόμενους και τον  Ιατρικό Σύλλογο Κυκλάδων  και συμμετοχή στο πρόσφατο συνέδριο στο </a:t>
              </a:r>
              <a:r>
                <a:rPr lang="el-GR" sz="1200" dirty="0" err="1">
                  <a:solidFill>
                    <a:srgbClr val="FFFFFF"/>
                  </a:solidFill>
                  <a:latin typeface="+mj-lt"/>
                </a:rPr>
                <a:t>Γαλησσά</a:t>
              </a:r>
              <a:r>
                <a:rPr lang="el-GR" sz="1200" dirty="0">
                  <a:solidFill>
                    <a:srgbClr val="FFFFFF"/>
                  </a:solidFill>
                  <a:latin typeface="+mj-lt"/>
                </a:rPr>
                <a:t>   </a:t>
              </a:r>
              <a:endParaRPr lang="en-US" sz="1200" b="1" dirty="0">
                <a:solidFill>
                  <a:srgbClr val="FFFFFF"/>
                </a:solidFill>
                <a:latin typeface="+mj-lt"/>
              </a:endParaRPr>
            </a:p>
          </p:txBody>
        </p:sp>
        <p:sp>
          <p:nvSpPr>
            <p:cNvPr id="41" name="Oval 40">
              <a:extLst>
                <a:ext uri="{FF2B5EF4-FFF2-40B4-BE49-F238E27FC236}">
                  <a16:creationId xmlns:a16="http://schemas.microsoft.com/office/drawing/2014/main" id="{6DB7A855-700A-4E03-8B87-57FCF6EC0642}"/>
                </a:ext>
              </a:extLst>
            </p:cNvPr>
            <p:cNvSpPr/>
            <p:nvPr/>
          </p:nvSpPr>
          <p:spPr>
            <a:xfrm flipH="1">
              <a:off x="7291811" y="2299064"/>
              <a:ext cx="370740" cy="370740"/>
            </a:xfrm>
            <a:prstGeom prst="ellipse">
              <a:avLst/>
            </a:prstGeom>
            <a:solidFill>
              <a:schemeClr val="bg1"/>
            </a:solidFill>
            <a:ln w="101600">
              <a:solidFill>
                <a:srgbClr val="F22A34">
                  <a:alpha val="69000"/>
                </a:srgbClr>
              </a:solidFill>
            </a:ln>
            <a:effectLst>
              <a:outerShdw sx="126000" sy="126000" algn="ctr" rotWithShape="0">
                <a:schemeClr val="bg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16" name="Group 15">
            <a:extLst>
              <a:ext uri="{FF2B5EF4-FFF2-40B4-BE49-F238E27FC236}">
                <a16:creationId xmlns:a16="http://schemas.microsoft.com/office/drawing/2014/main" id="{29AADB9D-8971-430D-A3CF-4827C80AEEA1}"/>
              </a:ext>
            </a:extLst>
          </p:cNvPr>
          <p:cNvGrpSpPr/>
          <p:nvPr/>
        </p:nvGrpSpPr>
        <p:grpSpPr>
          <a:xfrm>
            <a:off x="3590472" y="1111343"/>
            <a:ext cx="4632890" cy="1015663"/>
            <a:chOff x="6710786" y="4394377"/>
            <a:chExt cx="7894659" cy="2031590"/>
          </a:xfrm>
        </p:grpSpPr>
        <p:sp>
          <p:nvSpPr>
            <p:cNvPr id="32" name="TextBox 31">
              <a:extLst>
                <a:ext uri="{FF2B5EF4-FFF2-40B4-BE49-F238E27FC236}">
                  <a16:creationId xmlns:a16="http://schemas.microsoft.com/office/drawing/2014/main" id="{BE97D353-F347-48A3-8CAD-3AAE78879238}"/>
                </a:ext>
              </a:extLst>
            </p:cNvPr>
            <p:cNvSpPr txBox="1"/>
            <p:nvPr/>
          </p:nvSpPr>
          <p:spPr>
            <a:xfrm>
              <a:off x="7355198" y="4394377"/>
              <a:ext cx="7250247" cy="2031590"/>
            </a:xfrm>
            <a:prstGeom prst="rect">
              <a:avLst/>
            </a:prstGeom>
            <a:noFill/>
          </p:spPr>
          <p:txBody>
            <a:bodyPr wrap="square" rtlCol="0">
              <a:spAutoFit/>
            </a:bodyPr>
            <a:lstStyle/>
            <a:p>
              <a:r>
                <a:rPr lang="el-GR" sz="1200" dirty="0">
                  <a:solidFill>
                    <a:srgbClr val="FFFFFF"/>
                  </a:solidFill>
                  <a:latin typeface="+mj-lt"/>
                </a:rPr>
                <a:t>Κατάθεση Αναφοράς  επιστολών  των σωματείων εργαζομένων τομέα Υγείας Κυκλάδων και του Σωματείου Εργαζομένων Σύρου για την σοβαρή </a:t>
              </a:r>
              <a:r>
                <a:rPr lang="el-GR" sz="1200" dirty="0" err="1">
                  <a:solidFill>
                    <a:srgbClr val="FFFFFF"/>
                  </a:solidFill>
                  <a:latin typeface="+mj-lt"/>
                </a:rPr>
                <a:t>υποστελέχωση</a:t>
              </a:r>
              <a:r>
                <a:rPr lang="el-GR" sz="1200" dirty="0">
                  <a:solidFill>
                    <a:srgbClr val="FFFFFF"/>
                  </a:solidFill>
                  <a:latin typeface="+mj-lt"/>
                </a:rPr>
                <a:t> σε προσωπικό, ελλείψεις σε εξοπλισμό και υποδομές </a:t>
              </a:r>
              <a:endParaRPr lang="en-US" sz="1200" b="1" dirty="0">
                <a:solidFill>
                  <a:srgbClr val="FFFFFF"/>
                </a:solidFill>
                <a:latin typeface="+mj-lt"/>
              </a:endParaRPr>
            </a:p>
          </p:txBody>
        </p:sp>
        <p:sp>
          <p:nvSpPr>
            <p:cNvPr id="42" name="Oval 41">
              <a:extLst>
                <a:ext uri="{FF2B5EF4-FFF2-40B4-BE49-F238E27FC236}">
                  <a16:creationId xmlns:a16="http://schemas.microsoft.com/office/drawing/2014/main" id="{FF06AA11-1E55-4B55-A8D6-F1EEE09F8F45}"/>
                </a:ext>
              </a:extLst>
            </p:cNvPr>
            <p:cNvSpPr/>
            <p:nvPr/>
          </p:nvSpPr>
          <p:spPr>
            <a:xfrm flipH="1">
              <a:off x="6710786" y="4612968"/>
              <a:ext cx="370740" cy="370740"/>
            </a:xfrm>
            <a:prstGeom prst="ellipse">
              <a:avLst/>
            </a:prstGeom>
            <a:solidFill>
              <a:schemeClr val="bg1"/>
            </a:solidFill>
            <a:ln w="101600">
              <a:solidFill>
                <a:srgbClr val="F22A34">
                  <a:alpha val="69000"/>
                </a:srgbClr>
              </a:solidFill>
            </a:ln>
            <a:effectLst>
              <a:outerShdw sx="126000" sy="126000" algn="ctr" rotWithShape="0">
                <a:schemeClr val="bg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17" name="Group 16">
            <a:extLst>
              <a:ext uri="{FF2B5EF4-FFF2-40B4-BE49-F238E27FC236}">
                <a16:creationId xmlns:a16="http://schemas.microsoft.com/office/drawing/2014/main" id="{AAF495B1-00C9-43A8-B88B-9693D31F7E64}"/>
              </a:ext>
            </a:extLst>
          </p:cNvPr>
          <p:cNvGrpSpPr/>
          <p:nvPr/>
        </p:nvGrpSpPr>
        <p:grpSpPr>
          <a:xfrm>
            <a:off x="3338931" y="2146881"/>
            <a:ext cx="4062749" cy="646331"/>
            <a:chOff x="6525416" y="6619928"/>
            <a:chExt cx="7554542" cy="1292835"/>
          </a:xfrm>
        </p:grpSpPr>
        <p:sp>
          <p:nvSpPr>
            <p:cNvPr id="24" name="TextBox 23">
              <a:extLst>
                <a:ext uri="{FF2B5EF4-FFF2-40B4-BE49-F238E27FC236}">
                  <a16:creationId xmlns:a16="http://schemas.microsoft.com/office/drawing/2014/main" id="{5EACFD7E-2610-4E45-8492-352B2545AD51}"/>
                </a:ext>
              </a:extLst>
            </p:cNvPr>
            <p:cNvSpPr txBox="1"/>
            <p:nvPr/>
          </p:nvSpPr>
          <p:spPr>
            <a:xfrm>
              <a:off x="7200448" y="6619928"/>
              <a:ext cx="6879510" cy="1292835"/>
            </a:xfrm>
            <a:prstGeom prst="rect">
              <a:avLst/>
            </a:prstGeom>
            <a:noFill/>
          </p:spPr>
          <p:txBody>
            <a:bodyPr wrap="square" rtlCol="0">
              <a:spAutoFit/>
            </a:bodyPr>
            <a:lstStyle/>
            <a:p>
              <a:r>
                <a:rPr lang="el-GR" sz="1200" dirty="0">
                  <a:solidFill>
                    <a:srgbClr val="FFFFFF"/>
                  </a:solidFill>
                  <a:latin typeface="+mj-lt"/>
                </a:rPr>
                <a:t>Παρέμβαση για την αναστολή 34 εργαζομένων στα νοσοκομεία Σύρου και Νάξου</a:t>
              </a:r>
            </a:p>
          </p:txBody>
        </p:sp>
        <p:sp>
          <p:nvSpPr>
            <p:cNvPr id="43" name="Oval 42">
              <a:extLst>
                <a:ext uri="{FF2B5EF4-FFF2-40B4-BE49-F238E27FC236}">
                  <a16:creationId xmlns:a16="http://schemas.microsoft.com/office/drawing/2014/main" id="{25AFA726-4BC5-432D-9DFF-622DC40CE265}"/>
                </a:ext>
              </a:extLst>
            </p:cNvPr>
            <p:cNvSpPr/>
            <p:nvPr/>
          </p:nvSpPr>
          <p:spPr>
            <a:xfrm flipH="1">
              <a:off x="6525416" y="6672630"/>
              <a:ext cx="370740" cy="370740"/>
            </a:xfrm>
            <a:prstGeom prst="ellipse">
              <a:avLst/>
            </a:prstGeom>
            <a:solidFill>
              <a:schemeClr val="bg1"/>
            </a:solidFill>
            <a:ln w="101600">
              <a:solidFill>
                <a:srgbClr val="F22A34">
                  <a:alpha val="69000"/>
                </a:srgbClr>
              </a:solidFill>
            </a:ln>
            <a:effectLst>
              <a:outerShdw sx="126000" sy="126000" algn="ctr" rotWithShape="0">
                <a:schemeClr val="bg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grpSp>
        <p:nvGrpSpPr>
          <p:cNvPr id="18" name="Group 17">
            <a:extLst>
              <a:ext uri="{FF2B5EF4-FFF2-40B4-BE49-F238E27FC236}">
                <a16:creationId xmlns:a16="http://schemas.microsoft.com/office/drawing/2014/main" id="{99C80808-2BB7-4EDD-800C-9C6A50BB382E}"/>
              </a:ext>
            </a:extLst>
          </p:cNvPr>
          <p:cNvGrpSpPr/>
          <p:nvPr/>
        </p:nvGrpSpPr>
        <p:grpSpPr>
          <a:xfrm>
            <a:off x="3222361" y="2832781"/>
            <a:ext cx="4217419" cy="1015663"/>
            <a:chOff x="6710786" y="8375494"/>
            <a:chExt cx="8435936" cy="2031590"/>
          </a:xfrm>
        </p:grpSpPr>
        <p:sp>
          <p:nvSpPr>
            <p:cNvPr id="36" name="TextBox 35">
              <a:extLst>
                <a:ext uri="{FF2B5EF4-FFF2-40B4-BE49-F238E27FC236}">
                  <a16:creationId xmlns:a16="http://schemas.microsoft.com/office/drawing/2014/main" id="{CF412D94-ABFE-475E-A6F6-339B28030738}"/>
                </a:ext>
              </a:extLst>
            </p:cNvPr>
            <p:cNvSpPr txBox="1"/>
            <p:nvPr/>
          </p:nvSpPr>
          <p:spPr>
            <a:xfrm>
              <a:off x="7554680" y="8375494"/>
              <a:ext cx="7592042" cy="2031590"/>
            </a:xfrm>
            <a:prstGeom prst="rect">
              <a:avLst/>
            </a:prstGeom>
            <a:noFill/>
          </p:spPr>
          <p:txBody>
            <a:bodyPr wrap="square" rtlCol="0">
              <a:spAutoFit/>
            </a:bodyPr>
            <a:lstStyle/>
            <a:p>
              <a:r>
                <a:rPr lang="el-GR" sz="1200" dirty="0">
                  <a:solidFill>
                    <a:srgbClr val="FFFFFF"/>
                  </a:solidFill>
                  <a:latin typeface="+mj-lt"/>
                </a:rPr>
                <a:t>Διαδικτυακή συνεδρίαση του δημοτικού συμβουλίου Σύρου – Ερμούπολης  με αποκλειστικό θέμα το Νοσοκομείο της Σύρου, προσκεκλημένος από τη δημοτική αρχή ο Νίκος </a:t>
              </a:r>
              <a:r>
                <a:rPr lang="el-GR" sz="1200" dirty="0" err="1">
                  <a:solidFill>
                    <a:srgbClr val="FFFFFF"/>
                  </a:solidFill>
                  <a:latin typeface="+mj-lt"/>
                </a:rPr>
                <a:t>Συρμαλένιος</a:t>
              </a:r>
              <a:endParaRPr lang="en-US" sz="1200" b="1" dirty="0">
                <a:solidFill>
                  <a:srgbClr val="FFFFFF"/>
                </a:solidFill>
                <a:latin typeface="+mj-lt"/>
              </a:endParaRPr>
            </a:p>
          </p:txBody>
        </p:sp>
        <p:sp>
          <p:nvSpPr>
            <p:cNvPr id="44" name="Oval 43">
              <a:extLst>
                <a:ext uri="{FF2B5EF4-FFF2-40B4-BE49-F238E27FC236}">
                  <a16:creationId xmlns:a16="http://schemas.microsoft.com/office/drawing/2014/main" id="{07B4FC74-FACF-42F1-997E-7A03DFB78097}"/>
                </a:ext>
              </a:extLst>
            </p:cNvPr>
            <p:cNvSpPr/>
            <p:nvPr/>
          </p:nvSpPr>
          <p:spPr>
            <a:xfrm flipH="1">
              <a:off x="6710786" y="8975606"/>
              <a:ext cx="370740" cy="370740"/>
            </a:xfrm>
            <a:prstGeom prst="ellipse">
              <a:avLst/>
            </a:prstGeom>
            <a:solidFill>
              <a:schemeClr val="bg1"/>
            </a:solidFill>
            <a:ln w="101600">
              <a:solidFill>
                <a:srgbClr val="F22A34">
                  <a:alpha val="69000"/>
                </a:srgbClr>
              </a:solidFill>
            </a:ln>
            <a:effectLst>
              <a:outerShdw sx="126000" sy="126000" algn="ctr" rotWithShape="0">
                <a:schemeClr val="bg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grpSp>
        <p:nvGrpSpPr>
          <p:cNvPr id="19" name="Group 18">
            <a:extLst>
              <a:ext uri="{FF2B5EF4-FFF2-40B4-BE49-F238E27FC236}">
                <a16:creationId xmlns:a16="http://schemas.microsoft.com/office/drawing/2014/main" id="{AD2EFD41-3D6C-4F49-813C-DBFC27A1F22A}"/>
              </a:ext>
            </a:extLst>
          </p:cNvPr>
          <p:cNvGrpSpPr/>
          <p:nvPr/>
        </p:nvGrpSpPr>
        <p:grpSpPr>
          <a:xfrm>
            <a:off x="3219371" y="3982865"/>
            <a:ext cx="4645289" cy="830997"/>
            <a:chOff x="7196687" y="10493068"/>
            <a:chExt cx="9623058" cy="1662212"/>
          </a:xfrm>
        </p:grpSpPr>
        <p:sp>
          <p:nvSpPr>
            <p:cNvPr id="39" name="TextBox 38">
              <a:extLst>
                <a:ext uri="{FF2B5EF4-FFF2-40B4-BE49-F238E27FC236}">
                  <a16:creationId xmlns:a16="http://schemas.microsoft.com/office/drawing/2014/main" id="{919C504E-111C-4F0F-9863-F8BEB5566876}"/>
                </a:ext>
              </a:extLst>
            </p:cNvPr>
            <p:cNvSpPr txBox="1"/>
            <p:nvPr/>
          </p:nvSpPr>
          <p:spPr>
            <a:xfrm>
              <a:off x="8129780" y="10493068"/>
              <a:ext cx="8689965" cy="1662212"/>
            </a:xfrm>
            <a:prstGeom prst="rect">
              <a:avLst/>
            </a:prstGeom>
            <a:noFill/>
          </p:spPr>
          <p:txBody>
            <a:bodyPr wrap="square" rtlCol="0">
              <a:spAutoFit/>
            </a:bodyPr>
            <a:lstStyle/>
            <a:p>
              <a:r>
                <a:rPr lang="el-GR" sz="1200" dirty="0">
                  <a:solidFill>
                    <a:srgbClr val="FFFFFF"/>
                  </a:solidFill>
                  <a:latin typeface="+mj-lt"/>
                </a:rPr>
                <a:t>Συνάντηση στο υπουργείο Υγείας σχετικά με το Νοσοκομείο Σύρου: Οι “δεσμεύσεις” που εξαγγέλθηκαν δεν μεταβάλλουν τη σκληρή πραγματικότητα του νοσοκομείου</a:t>
              </a:r>
            </a:p>
          </p:txBody>
        </p:sp>
        <p:sp>
          <p:nvSpPr>
            <p:cNvPr id="45" name="Oval 44">
              <a:extLst>
                <a:ext uri="{FF2B5EF4-FFF2-40B4-BE49-F238E27FC236}">
                  <a16:creationId xmlns:a16="http://schemas.microsoft.com/office/drawing/2014/main" id="{CF7827F1-6382-485F-8068-71DBAD4E7080}"/>
                </a:ext>
              </a:extLst>
            </p:cNvPr>
            <p:cNvSpPr/>
            <p:nvPr/>
          </p:nvSpPr>
          <p:spPr>
            <a:xfrm flipH="1">
              <a:off x="7196687" y="10949090"/>
              <a:ext cx="370740" cy="370740"/>
            </a:xfrm>
            <a:prstGeom prst="ellipse">
              <a:avLst/>
            </a:prstGeom>
            <a:solidFill>
              <a:schemeClr val="bg1"/>
            </a:solidFill>
            <a:ln w="101600">
              <a:solidFill>
                <a:srgbClr val="F22A34">
                  <a:alpha val="69000"/>
                </a:srgbClr>
              </a:solidFill>
            </a:ln>
            <a:effectLst>
              <a:outerShdw sx="126000" sy="126000" algn="ctr" rotWithShape="0">
                <a:schemeClr val="bg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pic>
        <p:nvPicPr>
          <p:cNvPr id="51" name="Picture 2" descr="ΣΥΡΙΖΑ Συνασπισμός Ριζοσπαστικής Αριστεράς">
            <a:extLst>
              <a:ext uri="{FF2B5EF4-FFF2-40B4-BE49-F238E27FC236}">
                <a16:creationId xmlns:a16="http://schemas.microsoft.com/office/drawing/2014/main" id="{AB824404-6AA6-87EC-5CCE-A1DCB2AA4A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13274" y="1786031"/>
            <a:ext cx="2880783" cy="646331"/>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21">
            <a:extLst>
              <a:ext uri="{FF2B5EF4-FFF2-40B4-BE49-F238E27FC236}">
                <a16:creationId xmlns:a16="http://schemas.microsoft.com/office/drawing/2014/main" id="{BB32E517-1FBF-D6B5-F021-EA006372D1CF}"/>
              </a:ext>
            </a:extLst>
          </p:cNvPr>
          <p:cNvSpPr/>
          <p:nvPr/>
        </p:nvSpPr>
        <p:spPr>
          <a:xfrm>
            <a:off x="11806742" y="-4424"/>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l-GR" sz="1200" b="1" dirty="0">
                <a:solidFill>
                  <a:schemeClr val="bg1"/>
                </a:solidFill>
                <a:latin typeface="Microsoft YaHei Light" panose="020B0502040204020203" pitchFamily="34" charset="-122"/>
                <a:ea typeface="Microsoft YaHei Light" panose="020B0502040204020203" pitchFamily="34" charset="-122"/>
              </a:rPr>
              <a:t>    ΒΟΥΛΕΥΤΗΣ ΚΥΚΛΑΔΩΝ - Νίκος </a:t>
            </a:r>
            <a:r>
              <a:rPr lang="el-GR" sz="1400" b="1" dirty="0" err="1">
                <a:solidFill>
                  <a:schemeClr val="bg1"/>
                </a:solidFill>
                <a:latin typeface="Microsoft YaHei Light" panose="020B0502040204020203" pitchFamily="34" charset="-122"/>
                <a:ea typeface="Microsoft YaHei Light" panose="020B0502040204020203" pitchFamily="34" charset="-122"/>
              </a:rPr>
              <a:t>Συρμαλένιος</a:t>
            </a:r>
            <a:r>
              <a:rPr lang="el-GR" sz="1200" b="1" dirty="0">
                <a:solidFill>
                  <a:schemeClr val="bg1"/>
                </a:solidFill>
                <a:latin typeface="Microsoft YaHei Light" panose="020B0502040204020203" pitchFamily="34" charset="-122"/>
                <a:ea typeface="Microsoft YaHei Light" panose="020B0502040204020203" pitchFamily="34" charset="-122"/>
              </a:rPr>
              <a:t> </a:t>
            </a:r>
          </a:p>
        </p:txBody>
      </p:sp>
      <p:grpSp>
        <p:nvGrpSpPr>
          <p:cNvPr id="53" name="Group 18">
            <a:extLst>
              <a:ext uri="{FF2B5EF4-FFF2-40B4-BE49-F238E27FC236}">
                <a16:creationId xmlns:a16="http://schemas.microsoft.com/office/drawing/2014/main" id="{9BDE49AC-8749-21D7-91BA-C2ABDD748640}"/>
              </a:ext>
            </a:extLst>
          </p:cNvPr>
          <p:cNvGrpSpPr/>
          <p:nvPr/>
        </p:nvGrpSpPr>
        <p:grpSpPr>
          <a:xfrm>
            <a:off x="3524346" y="5122986"/>
            <a:ext cx="4810904" cy="646331"/>
            <a:chOff x="7196687" y="10493068"/>
            <a:chExt cx="9623058" cy="1292832"/>
          </a:xfrm>
        </p:grpSpPr>
        <p:sp>
          <p:nvSpPr>
            <p:cNvPr id="54" name="TextBox 53">
              <a:extLst>
                <a:ext uri="{FF2B5EF4-FFF2-40B4-BE49-F238E27FC236}">
                  <a16:creationId xmlns:a16="http://schemas.microsoft.com/office/drawing/2014/main" id="{48975892-D90B-842E-A152-65757A2DE188}"/>
                </a:ext>
              </a:extLst>
            </p:cNvPr>
            <p:cNvSpPr txBox="1"/>
            <p:nvPr/>
          </p:nvSpPr>
          <p:spPr>
            <a:xfrm>
              <a:off x="8129780" y="10493068"/>
              <a:ext cx="8689965" cy="1292832"/>
            </a:xfrm>
            <a:prstGeom prst="rect">
              <a:avLst/>
            </a:prstGeom>
            <a:noFill/>
          </p:spPr>
          <p:txBody>
            <a:bodyPr wrap="square" rtlCol="0">
              <a:spAutoFit/>
            </a:bodyPr>
            <a:lstStyle/>
            <a:p>
              <a:r>
                <a:rPr lang="el-GR" sz="1200" dirty="0">
                  <a:solidFill>
                    <a:srgbClr val="FFFFFF"/>
                  </a:solidFill>
                  <a:latin typeface="+mj-lt"/>
                </a:rPr>
                <a:t>Ερώτηση σχετικά με την </a:t>
              </a:r>
              <a:r>
                <a:rPr lang="el-GR" sz="1200" dirty="0" err="1">
                  <a:solidFill>
                    <a:srgbClr val="FFFFFF"/>
                  </a:solidFill>
                  <a:latin typeface="+mj-lt"/>
                </a:rPr>
                <a:t>απεγκατάσταση</a:t>
              </a:r>
              <a:r>
                <a:rPr lang="el-GR" sz="1200" dirty="0">
                  <a:solidFill>
                    <a:srgbClr val="FFFFFF"/>
                  </a:solidFill>
                  <a:latin typeface="+mj-lt"/>
                </a:rPr>
                <a:t> του μοριακού αναλυτή (PCR) από το Γ.Ν. Σύρου- Αναφορά σχετικά με την λειτουργία του Κέντρου Φυσικής Αποκατάστασης </a:t>
              </a:r>
            </a:p>
          </p:txBody>
        </p:sp>
        <p:sp>
          <p:nvSpPr>
            <p:cNvPr id="55" name="Oval 44">
              <a:extLst>
                <a:ext uri="{FF2B5EF4-FFF2-40B4-BE49-F238E27FC236}">
                  <a16:creationId xmlns:a16="http://schemas.microsoft.com/office/drawing/2014/main" id="{125FF14E-5AF9-8385-E866-201164F10DCB}"/>
                </a:ext>
              </a:extLst>
            </p:cNvPr>
            <p:cNvSpPr/>
            <p:nvPr/>
          </p:nvSpPr>
          <p:spPr>
            <a:xfrm flipH="1">
              <a:off x="7196687" y="10949090"/>
              <a:ext cx="370740" cy="370740"/>
            </a:xfrm>
            <a:prstGeom prst="ellipse">
              <a:avLst/>
            </a:prstGeom>
            <a:solidFill>
              <a:schemeClr val="bg1"/>
            </a:solidFill>
            <a:ln w="101600">
              <a:solidFill>
                <a:srgbClr val="F22A34">
                  <a:alpha val="69000"/>
                </a:srgbClr>
              </a:solidFill>
            </a:ln>
            <a:effectLst>
              <a:outerShdw sx="126000" sy="126000" algn="ctr" rotWithShape="0">
                <a:schemeClr val="bg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56" name="Group 18">
            <a:extLst>
              <a:ext uri="{FF2B5EF4-FFF2-40B4-BE49-F238E27FC236}">
                <a16:creationId xmlns:a16="http://schemas.microsoft.com/office/drawing/2014/main" id="{76997C2C-0CC8-58CD-D371-ACAE9E661DFE}"/>
              </a:ext>
            </a:extLst>
          </p:cNvPr>
          <p:cNvGrpSpPr/>
          <p:nvPr/>
        </p:nvGrpSpPr>
        <p:grpSpPr>
          <a:xfrm>
            <a:off x="3846137" y="5954668"/>
            <a:ext cx="4810904" cy="1015663"/>
            <a:chOff x="7196687" y="10493068"/>
            <a:chExt cx="9623058" cy="2031592"/>
          </a:xfrm>
        </p:grpSpPr>
        <p:sp>
          <p:nvSpPr>
            <p:cNvPr id="57" name="TextBox 56">
              <a:extLst>
                <a:ext uri="{FF2B5EF4-FFF2-40B4-BE49-F238E27FC236}">
                  <a16:creationId xmlns:a16="http://schemas.microsoft.com/office/drawing/2014/main" id="{D3CCA363-3C12-DB19-28F0-CBA2511284B7}"/>
                </a:ext>
              </a:extLst>
            </p:cNvPr>
            <p:cNvSpPr txBox="1"/>
            <p:nvPr/>
          </p:nvSpPr>
          <p:spPr>
            <a:xfrm>
              <a:off x="8129780" y="10493068"/>
              <a:ext cx="8689965" cy="2031592"/>
            </a:xfrm>
            <a:prstGeom prst="rect">
              <a:avLst/>
            </a:prstGeom>
            <a:noFill/>
          </p:spPr>
          <p:txBody>
            <a:bodyPr wrap="square" rtlCol="0">
              <a:spAutoFit/>
            </a:bodyPr>
            <a:lstStyle/>
            <a:p>
              <a:r>
                <a:rPr lang="el-GR" sz="1200" dirty="0">
                  <a:solidFill>
                    <a:srgbClr val="FFFFFF"/>
                  </a:solidFill>
                  <a:latin typeface="+mj-lt"/>
                </a:rPr>
                <a:t>Ερώτηση με θέμα το ΕΚΑΒ Σύρου που εκπέμπει σήμα SOS το Γ.Ν. Σύρου λόγω </a:t>
              </a:r>
              <a:r>
                <a:rPr lang="el-GR" sz="1200" dirty="0" err="1">
                  <a:solidFill>
                    <a:srgbClr val="FFFFFF"/>
                  </a:solidFill>
                  <a:latin typeface="+mj-lt"/>
                </a:rPr>
                <a:t>υποστελέχωσης</a:t>
              </a:r>
              <a:r>
                <a:rPr lang="el-GR" sz="1200" dirty="0">
                  <a:solidFill>
                    <a:srgbClr val="FFFFFF"/>
                  </a:solidFill>
                  <a:latin typeface="+mj-lt"/>
                </a:rPr>
                <a:t> και αναφορά για την υποβάθμιση του Νοσοκομείου λόγω έλλειψης προσωπικού</a:t>
              </a:r>
            </a:p>
            <a:p>
              <a:endParaRPr lang="el-GR" sz="1200" dirty="0">
                <a:solidFill>
                  <a:srgbClr val="FFFFFF"/>
                </a:solidFill>
                <a:latin typeface="+mj-lt"/>
              </a:endParaRPr>
            </a:p>
          </p:txBody>
        </p:sp>
        <p:sp>
          <p:nvSpPr>
            <p:cNvPr id="58" name="Oval 44">
              <a:extLst>
                <a:ext uri="{FF2B5EF4-FFF2-40B4-BE49-F238E27FC236}">
                  <a16:creationId xmlns:a16="http://schemas.microsoft.com/office/drawing/2014/main" id="{6E53B038-87AB-FE3A-163C-F978239C7BDB}"/>
                </a:ext>
              </a:extLst>
            </p:cNvPr>
            <p:cNvSpPr/>
            <p:nvPr/>
          </p:nvSpPr>
          <p:spPr>
            <a:xfrm flipH="1">
              <a:off x="7196687" y="10949090"/>
              <a:ext cx="370740" cy="370740"/>
            </a:xfrm>
            <a:prstGeom prst="ellipse">
              <a:avLst/>
            </a:prstGeom>
            <a:solidFill>
              <a:schemeClr val="bg1"/>
            </a:solidFill>
            <a:ln w="101600">
              <a:solidFill>
                <a:srgbClr val="F22A34">
                  <a:alpha val="69000"/>
                </a:srgbClr>
              </a:solidFill>
            </a:ln>
            <a:effectLst>
              <a:outerShdw sx="126000" sy="126000" algn="ctr" rotWithShape="0">
                <a:schemeClr val="bg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pic>
        <p:nvPicPr>
          <p:cNvPr id="3074" name="Picture 2" descr="https://attachment.outlook.live.net/owa/MSA%3Ae.dimo%40hotmail.com/service.svc/s/GetAttachmentThumbnail?id=AQMkADAwATZiZmYAZC05ZTEyLWE1NDgtMDACLTAwCgBGAAADMnu9ikX350ax5MjZ3kwpdAcAcGYbxYGHr0%2BDnr43ujpcugAAAgEMAAAAZW378ZHEUUKP3maRUP5EIwAE%2BOi7JQAAAAESABAAV62E0E9BwUex8%2BeVVgYBeg%3D%3D&amp;thumbnailType=2&amp;isc=1&amp;token=eyJhbGciOiJSUzI1NiIsImtpZCI6IkZBRDY1NDI2MkM2QUYyOTYxQUExRThDQUI3OEZGMUIyNzBFNzA3RTkiLCJ0eXAiOiJKV1QiLCJ4NXQiOiItdFpVSml4cThwWWFvZWpLdDRfeHNuRG5CLWsifQ.eyJvcmlnaW4iOiJodHRwczovL291dGxvb2subGl2ZS5jb20iLCJ1YyI6ImNkZWNhNTA3MmM2MDQ1NmU4NTJmYTE3MWJjM2VhMGFjIiwidmVyIjoiRXhjaGFuZ2UuQ2FsbGJhY2suVjEiLCJhcHBjdHhzZW5kZXIiOiJPd2FEb3dubG9hZEA4NGRmOWU3Zi1lOWY2LTQwYWYtYjQzNS1hYWFhYWFhYWFhYWEiLCJpc3NyaW5nIjoiV1ciLCJhcHBjdHgiOiJ7XCJtc2V4Y2hwcm90XCI6XCJvd2FcIixcInB1aWRcIjpcIjE4OTk5NDU4NTk5MTcxMjhcIixcInNjb3BlXCI6XCJPd2FEb3dubG9hZFwiLFwib2lkXCI6XCIwMDA2YmZmZC05ZTEyLWE1NDgtMDAwMC0wMDAwMDAwMDAwMDBcIixcInByaW1hcnlzaWRcIjpcIlMtMS0yODI3LTQ0MjM2NS0yNjUyMDIyMDg4XCJ9IiwibmJmIjoxNjU3NTEzNDM2LCJleHAiOjE2NTc1MTQwMzYsImlzcyI6IjAwMDAwMDAyLTAwMDAtMGZmMS1jZTAwLTAwMDAwMDAwMDAwMEA4NGRmOWU3Zi1lOWY2LTQwYWYtYjQzNS1hYWFhYWFhYWFhYWEiLCJhdWQiOiIwMDAwMDAwMi0wMDAwLTBmZjEtY2UwMC0wMDAwMDAwMDAwMDAvYXR0YWNobWVudC5vdXRsb29rLmxpdmUubmV0QDg0ZGY5ZTdmLWU5ZjYtNDBhZi1iNDM1LWFhYWFhYWFhYWFhYSIsImhhcHAiOiJvd2EifQ.iSctsPlWNxvf_pIit0NDJ57ddSpywTwl3UTIlCnFYzpmtbp2X7FrxpQuaFppZxqBkO5Cl1oc4WnRh8YA-V0tIOZpHjn41Xw118ym3eLsPAbsf8dGZKlIRA35grlK9PhxqVS_tMnCOURsxaxee3NTNpXT8qbclL7fXyoIczWCzTuyWv2yyuaLIFaUK9aAQvrrAmxUa4hkpySVjs93JRK3Wya5t5lYXaEB5idh4rmXLtGwadHZpgMsddyTA2xDNqF8OI4Y9vHDEzeqexSpilRjAEkcVi5o9JfPugPOWd_huUkyRQ38wvHWtUGWgaZuvFUuqt8f2c8K83D1FCoWhF1Chg&amp;X-OWA-CANARY=3KZyRrTWp0CXvaDEbgs71qAJ8Z_1YtoYep47VOyQM6GLq4LJUaBsn_DBlQznqkN9NmBGjVYVzhc.&amp;owa=outlook.live.com&amp;scriptVer=20220701004.14&amp;animation=tr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625" y="1786031"/>
            <a:ext cx="2748997" cy="3879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5798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5000" fill="hold"/>
                                        <p:tgtEl>
                                          <p:spTgt spid="3"/>
                                        </p:tgtEl>
                                        <p:attrNameLst>
                                          <p:attrName>r</p:attrName>
                                        </p:attrNameLst>
                                      </p:cBhvr>
                                    </p:animRot>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500"/>
                                        <p:tgtEl>
                                          <p:spTgt spid="15"/>
                                        </p:tgtEl>
                                      </p:cBhvr>
                                    </p:animEffect>
                                  </p:childTnLst>
                                </p:cTn>
                              </p:par>
                              <p:par>
                                <p:cTn id="10" presetID="10" presetClass="entr" presetSubtype="0" fill="hold" nodeType="withEffect">
                                  <p:stCondLst>
                                    <p:cond delay="6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12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180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24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8" presetClass="emph" presetSubtype="0" repeatCount="indefinite" fill="hold" grpId="0" nodeType="withEffect">
                                  <p:stCondLst>
                                    <p:cond delay="0"/>
                                  </p:stCondLst>
                                  <p:childTnLst>
                                    <p:animRot by="21600000">
                                      <p:cBhvr>
                                        <p:cTn id="23" dur="15000" fill="hold"/>
                                        <p:tgtEl>
                                          <p:spTgt spid="50"/>
                                        </p:tgtEl>
                                        <p:attrNameLst>
                                          <p:attrName>r</p:attrName>
                                        </p:attrNameLst>
                                      </p:cBhvr>
                                    </p:animRot>
                                  </p:childTnLst>
                                </p:cTn>
                              </p:par>
                              <p:par>
                                <p:cTn id="24" presetID="10" presetClass="entr" presetSubtype="0" fill="hold" nodeType="withEffect">
                                  <p:stCondLst>
                                    <p:cond delay="240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500"/>
                                        <p:tgtEl>
                                          <p:spTgt spid="53"/>
                                        </p:tgtEl>
                                      </p:cBhvr>
                                    </p:animEffect>
                                  </p:childTnLst>
                                </p:cTn>
                              </p:par>
                              <p:par>
                                <p:cTn id="27" presetID="10" presetClass="entr" presetSubtype="0" fill="hold" nodeType="withEffect">
                                  <p:stCondLst>
                                    <p:cond delay="240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FC755C4-A80F-4AEF-92DC-44012B4E9FE1}"/>
              </a:ext>
            </a:extLst>
          </p:cNvPr>
          <p:cNvGrpSpPr/>
          <p:nvPr/>
        </p:nvGrpSpPr>
        <p:grpSpPr>
          <a:xfrm>
            <a:off x="1431623" y="1255090"/>
            <a:ext cx="3335588" cy="4459798"/>
            <a:chOff x="2819173" y="804112"/>
            <a:chExt cx="6672046" cy="8920756"/>
          </a:xfrm>
        </p:grpSpPr>
        <p:sp>
          <p:nvSpPr>
            <p:cNvPr id="16" name="TextBox 15">
              <a:extLst>
                <a:ext uri="{FF2B5EF4-FFF2-40B4-BE49-F238E27FC236}">
                  <a16:creationId xmlns:a16="http://schemas.microsoft.com/office/drawing/2014/main" id="{11859EFB-6258-4B25-90AF-902CD24E2A03}"/>
                </a:ext>
              </a:extLst>
            </p:cNvPr>
            <p:cNvSpPr txBox="1"/>
            <p:nvPr/>
          </p:nvSpPr>
          <p:spPr>
            <a:xfrm>
              <a:off x="2819173" y="804112"/>
              <a:ext cx="3788228" cy="153908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libri"/>
                  <a:ea typeface="+mn-ea"/>
                  <a:cs typeface="+mn-cs"/>
                </a:rPr>
                <a:t>&gt;</a:t>
              </a:r>
            </a:p>
          </p:txBody>
        </p:sp>
        <p:sp>
          <p:nvSpPr>
            <p:cNvPr id="17" name="TextBox 16">
              <a:extLst>
                <a:ext uri="{FF2B5EF4-FFF2-40B4-BE49-F238E27FC236}">
                  <a16:creationId xmlns:a16="http://schemas.microsoft.com/office/drawing/2014/main" id="{784AF2E0-1B3B-48F0-B3A1-1E4FF5A6D30D}"/>
                </a:ext>
              </a:extLst>
            </p:cNvPr>
            <p:cNvSpPr txBox="1"/>
            <p:nvPr/>
          </p:nvSpPr>
          <p:spPr>
            <a:xfrm>
              <a:off x="3723583" y="1136785"/>
              <a:ext cx="5767636" cy="8588083"/>
            </a:xfrm>
            <a:prstGeom prst="rect">
              <a:avLst/>
            </a:prstGeom>
            <a:noFill/>
          </p:spPr>
          <p:txBody>
            <a:bodyPr wrap="square" rtlCol="0" anchor="ctr">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FFFFFF"/>
                  </a:solidFill>
                  <a:effectLst/>
                  <a:uLnTx/>
                  <a:uFillTx/>
                  <a:latin typeface="Century Gothic"/>
                  <a:ea typeface="+mn-ea"/>
                  <a:cs typeface="+mn-cs"/>
                </a:rPr>
                <a:t>Πραγματοποιήσαμε</a:t>
              </a:r>
              <a:r>
                <a:rPr kumimoji="0" lang="el-GR" sz="1400" b="0" i="0" u="none" strike="noStrike" kern="1200" cap="none" spc="0" normalizeH="0" baseline="0" noProof="0" dirty="0">
                  <a:ln>
                    <a:noFill/>
                  </a:ln>
                  <a:solidFill>
                    <a:srgbClr val="FFFFFF"/>
                  </a:solidFill>
                  <a:effectLst/>
                  <a:uLnTx/>
                  <a:uFillTx/>
                  <a:latin typeface="Century Gothic"/>
                  <a:ea typeface="+mn-ea"/>
                  <a:cs typeface="+mn-cs"/>
                </a:rPr>
                <a:t> επίσκεψη – περιοδεία στη Σύρο με  κλιμάκιο του ΣΥΡΙΖΑ, με  μέλη της Ν. Ε. Κυκλάδων και της τοπικής οργάνωσης του ΣΥΡΙΖΑ και τον </a:t>
              </a:r>
              <a:r>
                <a:rPr kumimoji="0" lang="el-GR" sz="1400" b="1" i="0" u="none" strike="noStrike" kern="1200" cap="none" spc="0" normalizeH="0" baseline="0" noProof="0" dirty="0">
                  <a:ln>
                    <a:noFill/>
                  </a:ln>
                  <a:solidFill>
                    <a:srgbClr val="FFFFFF"/>
                  </a:solidFill>
                  <a:effectLst/>
                  <a:uLnTx/>
                  <a:uFillTx/>
                  <a:latin typeface="Century Gothic"/>
                  <a:ea typeface="+mn-ea"/>
                  <a:cs typeface="+mn-cs"/>
                </a:rPr>
                <a:t>πρώην βουλευτή Αντώνη </a:t>
              </a:r>
              <a:r>
                <a:rPr kumimoji="0" lang="el-GR" sz="1400" b="1" i="0" u="none" strike="noStrike" kern="1200" cap="none" spc="0" normalizeH="0" baseline="0" noProof="0" dirty="0" err="1">
                  <a:ln>
                    <a:noFill/>
                  </a:ln>
                  <a:solidFill>
                    <a:srgbClr val="FFFFFF"/>
                  </a:solidFill>
                  <a:effectLst/>
                  <a:uLnTx/>
                  <a:uFillTx/>
                  <a:latin typeface="Century Gothic"/>
                  <a:ea typeface="+mn-ea"/>
                  <a:cs typeface="+mn-cs"/>
                </a:rPr>
                <a:t>Συρίγο</a:t>
              </a:r>
              <a:endParaRPr kumimoji="0" lang="el-GR" sz="1400" b="1" i="0" u="none" strike="noStrike" kern="1200" cap="none" spc="0" normalizeH="0" baseline="0" noProof="0" dirty="0">
                <a:ln>
                  <a:noFill/>
                </a:ln>
                <a:solidFill>
                  <a:srgbClr val="FFFFFF"/>
                </a:solidFill>
                <a:effectLst/>
                <a:uLnTx/>
                <a:uFillTx/>
                <a:latin typeface="Century Gothic"/>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lang="el-GR" sz="1400" b="1" dirty="0">
                <a:solidFill>
                  <a:srgbClr val="FFFFFF"/>
                </a:solidFill>
                <a:latin typeface="Century Gothic"/>
              </a:endParaRP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400" b="1" i="0" u="none" strike="noStrike" kern="1200" cap="none" spc="0" normalizeH="0" baseline="0" noProof="0" dirty="0">
                  <a:ln>
                    <a:noFill/>
                  </a:ln>
                  <a:solidFill>
                    <a:srgbClr val="FFFFFF"/>
                  </a:solidFill>
                  <a:effectLst/>
                  <a:uLnTx/>
                  <a:uFillTx/>
                  <a:latin typeface="Century Gothic"/>
                  <a:ea typeface="+mn-ea"/>
                  <a:cs typeface="+mn-cs"/>
                </a:rPr>
                <a:t>Χρήση του μοναδικού ελικοπτέρου της βάσης </a:t>
              </a:r>
              <a:r>
                <a:rPr kumimoji="0" lang="el-GR" sz="1400" b="1" i="0" u="none" strike="noStrike" kern="1200" cap="none" spc="0" normalizeH="0" baseline="0" noProof="0" dirty="0" err="1">
                  <a:ln>
                    <a:noFill/>
                  </a:ln>
                  <a:solidFill>
                    <a:srgbClr val="FFFFFF"/>
                  </a:solidFill>
                  <a:effectLst/>
                  <a:uLnTx/>
                  <a:uFillTx/>
                  <a:latin typeface="Century Gothic"/>
                  <a:ea typeface="+mn-ea"/>
                  <a:cs typeface="+mn-cs"/>
                </a:rPr>
                <a:t>αεροδιακομιδών</a:t>
              </a:r>
              <a:r>
                <a:rPr kumimoji="0" lang="el-GR" sz="1400" b="1" i="0" u="none" strike="noStrike" kern="1200" cap="none" spc="0" normalizeH="0" baseline="0" noProof="0" dirty="0">
                  <a:ln>
                    <a:noFill/>
                  </a:ln>
                  <a:solidFill>
                    <a:srgbClr val="FFFFFF"/>
                  </a:solidFill>
                  <a:effectLst/>
                  <a:uLnTx/>
                  <a:uFillTx/>
                  <a:latin typeface="Century Gothic"/>
                  <a:ea typeface="+mn-ea"/>
                  <a:cs typeface="+mn-cs"/>
                </a:rPr>
                <a:t> της Σύρου από ανώτατο κυβερνητικό αξιωματούχο   </a:t>
              </a:r>
              <a:endParaRPr kumimoji="0" lang="en-US" sz="2000" b="1" i="0" u="none" strike="noStrike" kern="1200" cap="none" spc="0" normalizeH="0" baseline="0" noProof="0" dirty="0">
                <a:ln>
                  <a:noFill/>
                </a:ln>
                <a:solidFill>
                  <a:srgbClr val="FFFFFF"/>
                </a:solidFill>
                <a:effectLst/>
                <a:uLnTx/>
                <a:uFillTx/>
                <a:latin typeface="Century Gothic"/>
                <a:ea typeface="+mn-ea"/>
                <a:cs typeface="+mn-cs"/>
              </a:endParaRPr>
            </a:p>
          </p:txBody>
        </p:sp>
      </p:grpSp>
      <p:sp>
        <p:nvSpPr>
          <p:cNvPr id="19" name="TextBox 18">
            <a:extLst>
              <a:ext uri="{FF2B5EF4-FFF2-40B4-BE49-F238E27FC236}">
                <a16:creationId xmlns:a16="http://schemas.microsoft.com/office/drawing/2014/main" id="{4510478E-D1B3-518A-CFD5-795F2B823EC5}"/>
              </a:ext>
            </a:extLst>
          </p:cNvPr>
          <p:cNvSpPr txBox="1"/>
          <p:nvPr/>
        </p:nvSpPr>
        <p:spPr>
          <a:xfrm>
            <a:off x="606736" y="508341"/>
            <a:ext cx="40765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srgbClr val="FFFFFF"/>
                </a:solidFill>
                <a:effectLst/>
                <a:uLnTx/>
                <a:uFillTx/>
                <a:latin typeface="Century Gothic"/>
                <a:ea typeface="+mn-ea"/>
                <a:cs typeface="+mn-cs"/>
              </a:rPr>
              <a:t>Για την Υγεία &amp; την Κοινωνική Πρόνοια</a:t>
            </a:r>
            <a:endParaRPr kumimoji="0" lang="en-US" sz="1600" b="1"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20" name="Rectangle 21">
            <a:extLst>
              <a:ext uri="{FF2B5EF4-FFF2-40B4-BE49-F238E27FC236}">
                <a16:creationId xmlns:a16="http://schemas.microsoft.com/office/drawing/2014/main" id="{00DD6419-B56B-E91E-C093-B03554297DA4}"/>
              </a:ext>
            </a:extLst>
          </p:cNvPr>
          <p:cNvSpPr/>
          <p:nvPr/>
        </p:nvSpPr>
        <p:spPr>
          <a:xfrm>
            <a:off x="11585264" y="446"/>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    ΒΟΥΛΕΥΤΗΣ ΚΥΚΛΑΔΩΝ - Νίκος </a:t>
            </a:r>
            <a:r>
              <a:rPr kumimoji="0" lang="el-GR" sz="1400" b="1" i="0" u="none" strike="noStrike" kern="1200" cap="none" spc="0" normalizeH="0" baseline="0" noProof="0" dirty="0" err="1">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Συρμαλένιος</a:t>
            </a:r>
            <a:r>
              <a:rPr kumimoji="0" lang="el-GR" sz="12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 </a:t>
            </a:r>
          </a:p>
        </p:txBody>
      </p:sp>
      <p:pic>
        <p:nvPicPr>
          <p:cNvPr id="21" name="Picture 2" descr="ΣΥΡΙΖΑ Συνασπισμός Ριζοσπαστικής Αριστεράς">
            <a:extLst>
              <a:ext uri="{FF2B5EF4-FFF2-40B4-BE49-F238E27FC236}">
                <a16:creationId xmlns:a16="http://schemas.microsoft.com/office/drawing/2014/main" id="{620D73AB-7EFB-2EFC-771F-1557A2BD03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7463" y="714940"/>
            <a:ext cx="2037801" cy="457200"/>
          </a:xfrm>
          <a:prstGeom prst="rect">
            <a:avLst/>
          </a:prstGeom>
          <a:noFill/>
          <a:extLst>
            <a:ext uri="{909E8E84-426E-40DD-AFC4-6F175D3DCCD1}">
              <a14:hiddenFill xmlns:a14="http://schemas.microsoft.com/office/drawing/2010/main">
                <a:solidFill>
                  <a:srgbClr val="FFFFFF"/>
                </a:solidFill>
              </a14:hiddenFill>
            </a:ext>
          </a:extLst>
        </p:spPr>
      </p:pic>
      <p:pic>
        <p:nvPicPr>
          <p:cNvPr id="23" name="Εικόνα 22">
            <a:extLst>
              <a:ext uri="{FF2B5EF4-FFF2-40B4-BE49-F238E27FC236}">
                <a16:creationId xmlns:a16="http://schemas.microsoft.com/office/drawing/2014/main" id="{57B78A77-FF3C-0D8D-ACAD-32DAC46C208C}"/>
              </a:ext>
            </a:extLst>
          </p:cNvPr>
          <p:cNvPicPr>
            <a:picLocks noChangeAspect="1"/>
          </p:cNvPicPr>
          <p:nvPr/>
        </p:nvPicPr>
        <p:blipFill>
          <a:blip r:embed="rId3" cstate="print"/>
          <a:stretch>
            <a:fillRect/>
          </a:stretch>
        </p:blipFill>
        <p:spPr>
          <a:xfrm>
            <a:off x="6298341" y="1427538"/>
            <a:ext cx="4819080" cy="2445137"/>
          </a:xfrm>
          <a:prstGeom prst="rect">
            <a:avLst/>
          </a:prstGeom>
        </p:spPr>
      </p:pic>
      <p:sp>
        <p:nvSpPr>
          <p:cNvPr id="11266" name="AutoShape 2" descr="Προεπισκόπηση εικόν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 name="AutoShape 2" descr="Προεπισκόπηση εικόν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26" name="Picture 2"/>
          <p:cNvPicPr>
            <a:picLocks noChangeAspect="1" noChangeArrowheads="1"/>
          </p:cNvPicPr>
          <p:nvPr/>
        </p:nvPicPr>
        <p:blipFill>
          <a:blip r:embed="rId4" cstate="print"/>
          <a:srcRect/>
          <a:stretch>
            <a:fillRect/>
          </a:stretch>
        </p:blipFill>
        <p:spPr bwMode="auto">
          <a:xfrm>
            <a:off x="8387828" y="4010116"/>
            <a:ext cx="2729593" cy="2729593"/>
          </a:xfrm>
          <a:prstGeom prst="rect">
            <a:avLst/>
          </a:prstGeom>
          <a:noFill/>
          <a:ln w="9525">
            <a:noFill/>
            <a:miter lim="800000"/>
            <a:headEnd/>
            <a:tailEnd/>
          </a:ln>
          <a:effectLst/>
        </p:spPr>
      </p:pic>
    </p:spTree>
    <p:extLst>
      <p:ext uri="{BB962C8B-B14F-4D97-AF65-F5344CB8AC3E}">
        <p14:creationId xmlns:p14="http://schemas.microsoft.com/office/powerpoint/2010/main" val="20335096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εικόνας 5" descr="Εικόνα που περιέχει κείμενο, εσωτερικό&#10;&#10;Περιγραφή που δημιουργήθηκε αυτόματα">
            <a:extLst>
              <a:ext uri="{FF2B5EF4-FFF2-40B4-BE49-F238E27FC236}">
                <a16:creationId xmlns:a16="http://schemas.microsoft.com/office/drawing/2014/main" id="{691E115C-F365-D02C-E6BC-54355DD7071F}"/>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20376" r="20376"/>
          <a:stretch>
            <a:fillRect/>
          </a:stretch>
        </p:blipFill>
        <p:spPr>
          <a:xfrm>
            <a:off x="-1021977" y="685800"/>
            <a:ext cx="5109883" cy="6457949"/>
          </a:xfrm>
        </p:spPr>
      </p:pic>
      <p:sp>
        <p:nvSpPr>
          <p:cNvPr id="3" name="Freeform: Shape 2">
            <a:extLst>
              <a:ext uri="{FF2B5EF4-FFF2-40B4-BE49-F238E27FC236}">
                <a16:creationId xmlns:a16="http://schemas.microsoft.com/office/drawing/2014/main" id="{E7751F84-7711-4FBD-BB1F-5A40DBFF34CE}"/>
              </a:ext>
            </a:extLst>
          </p:cNvPr>
          <p:cNvSpPr/>
          <p:nvPr/>
        </p:nvSpPr>
        <p:spPr>
          <a:xfrm rot="18900000">
            <a:off x="-5011689" y="-3906438"/>
            <a:ext cx="14670873" cy="14670873"/>
          </a:xfrm>
          <a:custGeom>
            <a:avLst/>
            <a:gdLst>
              <a:gd name="connsiteX0" fmla="*/ 6904390 w 20043416"/>
              <a:gd name="connsiteY0" fmla="*/ 6690858 h 20043416"/>
              <a:gd name="connsiteX1" fmla="*/ 6261579 w 20043416"/>
              <a:gd name="connsiteY1" fmla="*/ 8242742 h 20043416"/>
              <a:gd name="connsiteX2" fmla="*/ 6261580 w 20043416"/>
              <a:gd name="connsiteY2" fmla="*/ 11587142 h 20043416"/>
              <a:gd name="connsiteX3" fmla="*/ 8456275 w 20043416"/>
              <a:gd name="connsiteY3" fmla="*/ 13781837 h 20043416"/>
              <a:gd name="connsiteX4" fmla="*/ 11800674 w 20043416"/>
              <a:gd name="connsiteY4" fmla="*/ 13781837 h 20043416"/>
              <a:gd name="connsiteX5" fmla="*/ 13995369 w 20043416"/>
              <a:gd name="connsiteY5" fmla="*/ 11587142 h 20043416"/>
              <a:gd name="connsiteX6" fmla="*/ 13995369 w 20043416"/>
              <a:gd name="connsiteY6" fmla="*/ 8242742 h 20043416"/>
              <a:gd name="connsiteX7" fmla="*/ 11800675 w 20043416"/>
              <a:gd name="connsiteY7" fmla="*/ 6048047 h 20043416"/>
              <a:gd name="connsiteX8" fmla="*/ 8456274 w 20043416"/>
              <a:gd name="connsiteY8" fmla="*/ 6048047 h 20043416"/>
              <a:gd name="connsiteX9" fmla="*/ 6904390 w 20043416"/>
              <a:gd name="connsiteY9" fmla="*/ 6690858 h 20043416"/>
              <a:gd name="connsiteX10" fmla="*/ 2935290 w 20043416"/>
              <a:gd name="connsiteY10" fmla="*/ 2935290 h 20043416"/>
              <a:gd name="connsiteX11" fmla="*/ 17108126 w 20043416"/>
              <a:gd name="connsiteY11" fmla="*/ 2935290 h 20043416"/>
              <a:gd name="connsiteX12" fmla="*/ 17108126 w 20043416"/>
              <a:gd name="connsiteY12" fmla="*/ 17108126 h 20043416"/>
              <a:gd name="connsiteX13" fmla="*/ 2935290 w 20043416"/>
              <a:gd name="connsiteY13" fmla="*/ 17108126 h 20043416"/>
              <a:gd name="connsiteX14" fmla="*/ 2935290 w 20043416"/>
              <a:gd name="connsiteY14" fmla="*/ 2935290 h 2004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043416" h="20043416">
                <a:moveTo>
                  <a:pt x="6904390" y="6690858"/>
                </a:moveTo>
                <a:cubicBezTo>
                  <a:pt x="6507229" y="7088020"/>
                  <a:pt x="6261579" y="7636694"/>
                  <a:pt x="6261579" y="8242742"/>
                </a:cubicBezTo>
                <a:lnTo>
                  <a:pt x="6261580" y="11587142"/>
                </a:lnTo>
                <a:cubicBezTo>
                  <a:pt x="6261580" y="12799239"/>
                  <a:pt x="7244177" y="13781836"/>
                  <a:pt x="8456275" y="13781837"/>
                </a:cubicBezTo>
                <a:lnTo>
                  <a:pt x="11800674" y="13781837"/>
                </a:lnTo>
                <a:cubicBezTo>
                  <a:pt x="13012771" y="13781837"/>
                  <a:pt x="13995369" y="12799239"/>
                  <a:pt x="13995369" y="11587142"/>
                </a:cubicBezTo>
                <a:lnTo>
                  <a:pt x="13995369" y="8242742"/>
                </a:lnTo>
                <a:cubicBezTo>
                  <a:pt x="13995368" y="7030645"/>
                  <a:pt x="13012771" y="6048048"/>
                  <a:pt x="11800675" y="6048047"/>
                </a:cubicBezTo>
                <a:lnTo>
                  <a:pt x="8456274" y="6048047"/>
                </a:lnTo>
                <a:cubicBezTo>
                  <a:pt x="7850226" y="6048047"/>
                  <a:pt x="7301552" y="6293696"/>
                  <a:pt x="6904390" y="6690858"/>
                </a:cubicBezTo>
                <a:close/>
                <a:moveTo>
                  <a:pt x="2935290" y="2935290"/>
                </a:moveTo>
                <a:cubicBezTo>
                  <a:pt x="6849011" y="-978431"/>
                  <a:pt x="13194406" y="-978431"/>
                  <a:pt x="17108126" y="2935290"/>
                </a:cubicBezTo>
                <a:cubicBezTo>
                  <a:pt x="21021847" y="6849010"/>
                  <a:pt x="21021846" y="13194405"/>
                  <a:pt x="17108126" y="17108126"/>
                </a:cubicBezTo>
                <a:cubicBezTo>
                  <a:pt x="13194405" y="21021846"/>
                  <a:pt x="6849011" y="21021847"/>
                  <a:pt x="2935290" y="17108126"/>
                </a:cubicBezTo>
                <a:cubicBezTo>
                  <a:pt x="-978431" y="13194406"/>
                  <a:pt x="-978431" y="6849010"/>
                  <a:pt x="2935290" y="2935290"/>
                </a:cubicBezTo>
                <a:close/>
              </a:path>
            </a:pathLst>
          </a:custGeom>
          <a:solidFill>
            <a:schemeClr val="tx1">
              <a:lumMod val="90000"/>
              <a:lumOff val="10000"/>
              <a:alpha val="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p>
        </p:txBody>
      </p:sp>
      <p:sp useBgFill="1">
        <p:nvSpPr>
          <p:cNvPr id="4" name="Freeform: Shape 3">
            <a:extLst>
              <a:ext uri="{FF2B5EF4-FFF2-40B4-BE49-F238E27FC236}">
                <a16:creationId xmlns:a16="http://schemas.microsoft.com/office/drawing/2014/main" id="{AA34ECD0-5B7C-465C-8218-4950169A3287}"/>
              </a:ext>
            </a:extLst>
          </p:cNvPr>
          <p:cNvSpPr/>
          <p:nvPr/>
        </p:nvSpPr>
        <p:spPr>
          <a:xfrm rot="18900000">
            <a:off x="-5517311" y="-3804214"/>
            <a:ext cx="14670873" cy="14670873"/>
          </a:xfrm>
          <a:custGeom>
            <a:avLst/>
            <a:gdLst>
              <a:gd name="connsiteX0" fmla="*/ 6904390 w 20043416"/>
              <a:gd name="connsiteY0" fmla="*/ 6690858 h 20043416"/>
              <a:gd name="connsiteX1" fmla="*/ 6261579 w 20043416"/>
              <a:gd name="connsiteY1" fmla="*/ 8242742 h 20043416"/>
              <a:gd name="connsiteX2" fmla="*/ 6261580 w 20043416"/>
              <a:gd name="connsiteY2" fmla="*/ 11587142 h 20043416"/>
              <a:gd name="connsiteX3" fmla="*/ 8456275 w 20043416"/>
              <a:gd name="connsiteY3" fmla="*/ 13781837 h 20043416"/>
              <a:gd name="connsiteX4" fmla="*/ 11800674 w 20043416"/>
              <a:gd name="connsiteY4" fmla="*/ 13781837 h 20043416"/>
              <a:gd name="connsiteX5" fmla="*/ 13995369 w 20043416"/>
              <a:gd name="connsiteY5" fmla="*/ 11587142 h 20043416"/>
              <a:gd name="connsiteX6" fmla="*/ 13995369 w 20043416"/>
              <a:gd name="connsiteY6" fmla="*/ 8242742 h 20043416"/>
              <a:gd name="connsiteX7" fmla="*/ 11800675 w 20043416"/>
              <a:gd name="connsiteY7" fmla="*/ 6048047 h 20043416"/>
              <a:gd name="connsiteX8" fmla="*/ 8456274 w 20043416"/>
              <a:gd name="connsiteY8" fmla="*/ 6048047 h 20043416"/>
              <a:gd name="connsiteX9" fmla="*/ 6904390 w 20043416"/>
              <a:gd name="connsiteY9" fmla="*/ 6690858 h 20043416"/>
              <a:gd name="connsiteX10" fmla="*/ 2935290 w 20043416"/>
              <a:gd name="connsiteY10" fmla="*/ 2935290 h 20043416"/>
              <a:gd name="connsiteX11" fmla="*/ 17108126 w 20043416"/>
              <a:gd name="connsiteY11" fmla="*/ 2935290 h 20043416"/>
              <a:gd name="connsiteX12" fmla="*/ 17108126 w 20043416"/>
              <a:gd name="connsiteY12" fmla="*/ 17108126 h 20043416"/>
              <a:gd name="connsiteX13" fmla="*/ 2935290 w 20043416"/>
              <a:gd name="connsiteY13" fmla="*/ 17108126 h 20043416"/>
              <a:gd name="connsiteX14" fmla="*/ 2935290 w 20043416"/>
              <a:gd name="connsiteY14" fmla="*/ 2935290 h 2004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043416" h="20043416">
                <a:moveTo>
                  <a:pt x="6904390" y="6690858"/>
                </a:moveTo>
                <a:cubicBezTo>
                  <a:pt x="6507229" y="7088020"/>
                  <a:pt x="6261579" y="7636694"/>
                  <a:pt x="6261579" y="8242742"/>
                </a:cubicBezTo>
                <a:lnTo>
                  <a:pt x="6261580" y="11587142"/>
                </a:lnTo>
                <a:cubicBezTo>
                  <a:pt x="6261580" y="12799239"/>
                  <a:pt x="7244177" y="13781836"/>
                  <a:pt x="8456275" y="13781837"/>
                </a:cubicBezTo>
                <a:lnTo>
                  <a:pt x="11800674" y="13781837"/>
                </a:lnTo>
                <a:cubicBezTo>
                  <a:pt x="13012771" y="13781837"/>
                  <a:pt x="13995369" y="12799239"/>
                  <a:pt x="13995369" y="11587142"/>
                </a:cubicBezTo>
                <a:lnTo>
                  <a:pt x="13995369" y="8242742"/>
                </a:lnTo>
                <a:cubicBezTo>
                  <a:pt x="13995368" y="7030645"/>
                  <a:pt x="13012771" y="6048048"/>
                  <a:pt x="11800675" y="6048047"/>
                </a:cubicBezTo>
                <a:lnTo>
                  <a:pt x="8456274" y="6048047"/>
                </a:lnTo>
                <a:cubicBezTo>
                  <a:pt x="7850226" y="6048047"/>
                  <a:pt x="7301552" y="6293696"/>
                  <a:pt x="6904390" y="6690858"/>
                </a:cubicBezTo>
                <a:close/>
                <a:moveTo>
                  <a:pt x="2935290" y="2935290"/>
                </a:moveTo>
                <a:cubicBezTo>
                  <a:pt x="6849011" y="-978431"/>
                  <a:pt x="13194406" y="-978431"/>
                  <a:pt x="17108126" y="2935290"/>
                </a:cubicBezTo>
                <a:cubicBezTo>
                  <a:pt x="21021847" y="6849010"/>
                  <a:pt x="21021846" y="13194405"/>
                  <a:pt x="17108126" y="17108126"/>
                </a:cubicBezTo>
                <a:cubicBezTo>
                  <a:pt x="13194405" y="21021846"/>
                  <a:pt x="6849011" y="21021847"/>
                  <a:pt x="2935290" y="17108126"/>
                </a:cubicBezTo>
                <a:cubicBezTo>
                  <a:pt x="-978431" y="13194406"/>
                  <a:pt x="-978431" y="6849010"/>
                  <a:pt x="2935290" y="2935290"/>
                </a:cubicBez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p>
        </p:txBody>
      </p:sp>
      <p:sp>
        <p:nvSpPr>
          <p:cNvPr id="9" name="TextBox 8">
            <a:extLst>
              <a:ext uri="{FF2B5EF4-FFF2-40B4-BE49-F238E27FC236}">
                <a16:creationId xmlns:a16="http://schemas.microsoft.com/office/drawing/2014/main" id="{3C628AA6-DA56-4245-9A9A-12E5D8363E51}"/>
              </a:ext>
            </a:extLst>
          </p:cNvPr>
          <p:cNvSpPr txBox="1"/>
          <p:nvPr/>
        </p:nvSpPr>
        <p:spPr>
          <a:xfrm>
            <a:off x="5948082" y="1143276"/>
            <a:ext cx="3092194" cy="1107739"/>
          </a:xfrm>
          <a:prstGeom prst="rect">
            <a:avLst/>
          </a:prstGeom>
          <a:noFill/>
        </p:spPr>
        <p:txBody>
          <a:bodyPr wrap="square" rtlCol="0" anchor="ctr">
            <a:spAutoFit/>
          </a:bodyPr>
          <a:lstStyle/>
          <a:p>
            <a:r>
              <a:rPr lang="el-GR" sz="3299" b="1" dirty="0">
                <a:solidFill>
                  <a:schemeClr val="tx1">
                    <a:lumMod val="90000"/>
                    <a:lumOff val="10000"/>
                  </a:schemeClr>
                </a:solidFill>
                <a:latin typeface="+mj-lt"/>
              </a:rPr>
              <a:t>Περιοδεία στη Σύρο </a:t>
            </a:r>
          </a:p>
        </p:txBody>
      </p:sp>
      <p:sp>
        <p:nvSpPr>
          <p:cNvPr id="11" name="TextBox 10">
            <a:extLst>
              <a:ext uri="{FF2B5EF4-FFF2-40B4-BE49-F238E27FC236}">
                <a16:creationId xmlns:a16="http://schemas.microsoft.com/office/drawing/2014/main" id="{A9BA8A99-AB17-4AB2-A8FC-175C89E8478F}"/>
              </a:ext>
            </a:extLst>
          </p:cNvPr>
          <p:cNvSpPr txBox="1"/>
          <p:nvPr/>
        </p:nvSpPr>
        <p:spPr>
          <a:xfrm>
            <a:off x="5948082" y="2353239"/>
            <a:ext cx="2849096" cy="3754874"/>
          </a:xfrm>
          <a:prstGeom prst="rect">
            <a:avLst/>
          </a:prstGeom>
          <a:noFill/>
        </p:spPr>
        <p:txBody>
          <a:bodyPr wrap="square" rtlCol="0">
            <a:spAutoFit/>
          </a:bodyPr>
          <a:lstStyle/>
          <a:p>
            <a:r>
              <a:rPr lang="el-GR" sz="1400" dirty="0">
                <a:solidFill>
                  <a:srgbClr val="F1131E"/>
                </a:solidFill>
                <a:latin typeface="Microsoft YaHei Light" panose="020B0502040204020203" pitchFamily="34" charset="-122"/>
                <a:ea typeface="Microsoft YaHei Light" panose="020B0502040204020203" pitchFamily="34" charset="-122"/>
              </a:rPr>
              <a:t>Τη Δευτέρα </a:t>
            </a:r>
            <a:r>
              <a:rPr lang="el-GR" sz="1400" b="1" dirty="0">
                <a:solidFill>
                  <a:srgbClr val="F1131E"/>
                </a:solidFill>
                <a:latin typeface="Microsoft YaHei Light" panose="020B0502040204020203" pitchFamily="34" charset="-122"/>
                <a:ea typeface="Microsoft YaHei Light" panose="020B0502040204020203" pitchFamily="34" charset="-122"/>
              </a:rPr>
              <a:t>11 Οκτωβρίου 2021 </a:t>
            </a:r>
            <a:r>
              <a:rPr lang="el-GR" sz="1400" dirty="0">
                <a:solidFill>
                  <a:srgbClr val="F1131E"/>
                </a:solidFill>
                <a:latin typeface="Microsoft YaHei Light" panose="020B0502040204020203" pitchFamily="34" charset="-122"/>
                <a:ea typeface="Microsoft YaHei Light" panose="020B0502040204020203" pitchFamily="34" charset="-122"/>
              </a:rPr>
              <a:t>ο πρώην υπουργός και τομεάρχης υγείας του ΣΥΡΙΖΑ-ΠΣ </a:t>
            </a:r>
            <a:r>
              <a:rPr lang="el-GR" sz="1400" b="1" dirty="0">
                <a:solidFill>
                  <a:srgbClr val="F1131E"/>
                </a:solidFill>
                <a:latin typeface="Microsoft YaHei Light" panose="020B0502040204020203" pitchFamily="34" charset="-122"/>
                <a:ea typeface="Microsoft YaHei Light" panose="020B0502040204020203" pitchFamily="34" charset="-122"/>
              </a:rPr>
              <a:t>Ανδρέας Ξανθός  </a:t>
            </a:r>
            <a:r>
              <a:rPr lang="el-GR" sz="1400" dirty="0">
                <a:solidFill>
                  <a:srgbClr val="F1131E"/>
                </a:solidFill>
                <a:latin typeface="Microsoft YaHei Light" panose="020B0502040204020203" pitchFamily="34" charset="-122"/>
                <a:ea typeface="Microsoft YaHei Light" panose="020B0502040204020203" pitchFamily="34" charset="-122"/>
              </a:rPr>
              <a:t>συνοδευόμενος από το βουλευτή Κυκλάδων </a:t>
            </a:r>
            <a:r>
              <a:rPr lang="el-GR" sz="1400" b="1" dirty="0">
                <a:solidFill>
                  <a:srgbClr val="F1131E"/>
                </a:solidFill>
                <a:latin typeface="Microsoft YaHei Light" panose="020B0502040204020203" pitchFamily="34" charset="-122"/>
                <a:ea typeface="Microsoft YaHei Light" panose="020B0502040204020203" pitchFamily="34" charset="-122"/>
              </a:rPr>
              <a:t>Νίκο </a:t>
            </a:r>
            <a:r>
              <a:rPr lang="el-GR" sz="1400" b="1" dirty="0" err="1">
                <a:solidFill>
                  <a:srgbClr val="F1131E"/>
                </a:solidFill>
                <a:latin typeface="Microsoft YaHei Light" panose="020B0502040204020203" pitchFamily="34" charset="-122"/>
                <a:ea typeface="Microsoft YaHei Light" panose="020B0502040204020203" pitchFamily="34" charset="-122"/>
              </a:rPr>
              <a:t>Συρμαλένιο</a:t>
            </a:r>
            <a:r>
              <a:rPr lang="el-GR" sz="1400" b="1" dirty="0">
                <a:solidFill>
                  <a:srgbClr val="F1131E"/>
                </a:solidFill>
                <a:latin typeface="Microsoft YaHei Light" panose="020B0502040204020203" pitchFamily="34" charset="-122"/>
                <a:ea typeface="Microsoft YaHei Light" panose="020B0502040204020203" pitchFamily="34" charset="-122"/>
              </a:rPr>
              <a:t> </a:t>
            </a:r>
            <a:r>
              <a:rPr lang="el-GR" sz="1400" dirty="0">
                <a:solidFill>
                  <a:srgbClr val="F1131E"/>
                </a:solidFill>
                <a:latin typeface="Microsoft YaHei Light" panose="020B0502040204020203" pitchFamily="34" charset="-122"/>
                <a:ea typeface="Microsoft YaHei Light" panose="020B0502040204020203" pitchFamily="34" charset="-122"/>
              </a:rPr>
              <a:t>μαζί με στελέχη της Ν.Ε. και της ΟΜ του ΣΥΡΙΖΑ Π.Σ. Σύρου επισκέφθηκαν το </a:t>
            </a:r>
            <a:r>
              <a:rPr lang="el-GR" sz="1400" b="1" dirty="0">
                <a:solidFill>
                  <a:srgbClr val="F1131E"/>
                </a:solidFill>
                <a:latin typeface="Microsoft YaHei Light" panose="020B0502040204020203" pitchFamily="34" charset="-122"/>
                <a:ea typeface="Microsoft YaHei Light" panose="020B0502040204020203" pitchFamily="34" charset="-122"/>
              </a:rPr>
              <a:t>νοσοκομείο</a:t>
            </a:r>
            <a:r>
              <a:rPr lang="el-GR" sz="1400" dirty="0">
                <a:solidFill>
                  <a:srgbClr val="F1131E"/>
                </a:solidFill>
                <a:latin typeface="Microsoft YaHei Light" panose="020B0502040204020203" pitchFamily="34" charset="-122"/>
                <a:ea typeface="Microsoft YaHei Light" panose="020B0502040204020203" pitchFamily="34" charset="-122"/>
              </a:rPr>
              <a:t>, και συνάντησαν  τον Σύλλογο και τους Εργαζόμενους του Νοσοκομείου, Γιατρούς, Νοσηλευτές, Διοικητικούς Υπαλλήλους και Εργαζόμενους στο ΕΚΑΒ, καθώς και  μέλη της Διοίκησης. </a:t>
            </a:r>
          </a:p>
        </p:txBody>
      </p:sp>
      <p:pic>
        <p:nvPicPr>
          <p:cNvPr id="10" name="Picture 2" descr="ΣΥΡΙΖΑ Συνασπισμός Ριζοσπαστικής Αριστεράς">
            <a:extLst>
              <a:ext uri="{FF2B5EF4-FFF2-40B4-BE49-F238E27FC236}">
                <a16:creationId xmlns:a16="http://schemas.microsoft.com/office/drawing/2014/main" id="{CF2E49A9-B21F-4901-59E1-86A456294F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8501" y="460154"/>
            <a:ext cx="2037801" cy="457200"/>
          </a:xfrm>
          <a:prstGeom prst="rect">
            <a:avLst/>
          </a:prstGeom>
          <a:noFill/>
          <a:extLst>
            <a:ext uri="{909E8E84-426E-40DD-AFC4-6F175D3DCCD1}">
              <a14:hiddenFill xmlns:a14="http://schemas.microsoft.com/office/drawing/2010/main">
                <a:solidFill>
                  <a:srgbClr val="FFFFFF"/>
                </a:solidFill>
              </a14:hiddenFill>
            </a:ext>
          </a:extLst>
        </p:spPr>
      </p:pic>
      <p:pic>
        <p:nvPicPr>
          <p:cNvPr id="8" name="Θέση εικόνας 5" descr="Εικόνα που περιέχει κείμενο, εσωτερικό&#10;&#10;Περιγραφή που δημιουργήθηκε αυτόματα">
            <a:extLst>
              <a:ext uri="{FF2B5EF4-FFF2-40B4-BE49-F238E27FC236}">
                <a16:creationId xmlns:a16="http://schemas.microsoft.com/office/drawing/2014/main" id="{691E115C-F365-D02C-E6BC-54355DD7071F}"/>
              </a:ext>
            </a:extLst>
          </p:cNvPr>
          <p:cNvPicPr>
            <a:picLocks noChangeAspect="1"/>
          </p:cNvPicPr>
          <p:nvPr/>
        </p:nvPicPr>
        <p:blipFill>
          <a:blip r:embed="rId4" cstate="print">
            <a:extLst>
              <a:ext uri="{28A0092B-C50C-407E-A947-70E740481C1C}">
                <a14:useLocalDpi xmlns:a14="http://schemas.microsoft.com/office/drawing/2010/main" val="0"/>
              </a:ext>
            </a:extLst>
          </a:blip>
          <a:srcRect l="20376" r="20376"/>
          <a:stretch>
            <a:fillRect/>
          </a:stretch>
        </p:blipFill>
        <p:spPr>
          <a:xfrm>
            <a:off x="-995081" y="688754"/>
            <a:ext cx="5368148" cy="6457949"/>
          </a:xfrm>
          <a:custGeom>
            <a:avLst/>
            <a:gdLst>
              <a:gd name="connsiteX0" fmla="*/ 0 w 10858500"/>
              <a:gd name="connsiteY0" fmla="*/ 0 h 13716000"/>
              <a:gd name="connsiteX1" fmla="*/ 10858500 w 10858500"/>
              <a:gd name="connsiteY1" fmla="*/ 0 h 13716000"/>
              <a:gd name="connsiteX2" fmla="*/ 10858500 w 10858500"/>
              <a:gd name="connsiteY2" fmla="*/ 13716000 h 13716000"/>
              <a:gd name="connsiteX3" fmla="*/ 0 w 108585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0858500" h="13716000">
                <a:moveTo>
                  <a:pt x="0" y="0"/>
                </a:moveTo>
                <a:lnTo>
                  <a:pt x="10858500" y="0"/>
                </a:lnTo>
                <a:lnTo>
                  <a:pt x="10858500" y="13716000"/>
                </a:lnTo>
                <a:lnTo>
                  <a:pt x="0" y="13716000"/>
                </a:lnTo>
                <a:close/>
              </a:path>
            </a:pathLst>
          </a:custGeom>
          <a:pattFill prst="pct60">
            <a:fgClr>
              <a:schemeClr val="bg1"/>
            </a:fgClr>
            <a:bgClr>
              <a:schemeClr val="bg1">
                <a:lumMod val="85000"/>
              </a:schemeClr>
            </a:bgClr>
          </a:pattFill>
        </p:spPr>
      </p:pic>
    </p:spTree>
    <p:extLst>
      <p:ext uri="{BB962C8B-B14F-4D97-AF65-F5344CB8AC3E}">
        <p14:creationId xmlns:p14="http://schemas.microsoft.com/office/powerpoint/2010/main" val="42318184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5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15000" fill="hold"/>
                                        <p:tgtEl>
                                          <p:spTgt spid="3"/>
                                        </p:tgtEl>
                                        <p:attrNameLst>
                                          <p:attrName>r</p:attrName>
                                        </p:attrNameLst>
                                      </p:cBhvr>
                                    </p:animRot>
                                  </p:childTnLst>
                                </p:cTn>
                              </p:par>
                              <p:par>
                                <p:cTn id="9" presetID="2" presetClass="entr" presetSubtype="4"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iterate type="lt">
                                    <p:tmPct val="10000"/>
                                  </p:iterate>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1000"/>
                                        <p:tgtEl>
                                          <p:spTgt spid="9">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C799895-2B20-4EA8-94B8-71E56E82C06B}"/>
              </a:ext>
            </a:extLst>
          </p:cNvPr>
          <p:cNvSpPr>
            <a:spLocks noGrp="1"/>
          </p:cNvSpPr>
          <p:nvPr>
            <p:ph type="pic" sz="quarter" idx="11"/>
          </p:nvPr>
        </p:nvSpPr>
        <p:spPr/>
      </p:sp>
      <p:sp>
        <p:nvSpPr>
          <p:cNvPr id="46" name="Rectangle 45">
            <a:extLst>
              <a:ext uri="{FF2B5EF4-FFF2-40B4-BE49-F238E27FC236}">
                <a16:creationId xmlns:a16="http://schemas.microsoft.com/office/drawing/2014/main" id="{D3BE2C46-4D58-4749-B810-88FA31F4751B}"/>
              </a:ext>
            </a:extLst>
          </p:cNvPr>
          <p:cNvSpPr/>
          <p:nvPr/>
        </p:nvSpPr>
        <p:spPr>
          <a:xfrm>
            <a:off x="0" y="447"/>
            <a:ext cx="12192000" cy="6857107"/>
          </a:xfrm>
          <a:prstGeom prst="rect">
            <a:avLst/>
          </a:prstGeom>
          <a:gradFill flip="none" rotWithShape="1">
            <a:gsLst>
              <a:gs pos="0">
                <a:srgbClr val="F1131E">
                  <a:shade val="30000"/>
                  <a:satMod val="115000"/>
                </a:srgbClr>
              </a:gs>
              <a:gs pos="50000">
                <a:srgbClr val="F1131E">
                  <a:shade val="67500"/>
                  <a:satMod val="115000"/>
                </a:srgbClr>
              </a:gs>
              <a:gs pos="100000">
                <a:srgbClr val="F1131E">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9" name="Group 28">
            <a:extLst>
              <a:ext uri="{FF2B5EF4-FFF2-40B4-BE49-F238E27FC236}">
                <a16:creationId xmlns:a16="http://schemas.microsoft.com/office/drawing/2014/main" id="{F18492B2-04B9-4746-8190-9A60C3515CA8}"/>
              </a:ext>
            </a:extLst>
          </p:cNvPr>
          <p:cNvGrpSpPr/>
          <p:nvPr/>
        </p:nvGrpSpPr>
        <p:grpSpPr>
          <a:xfrm>
            <a:off x="474709" y="420746"/>
            <a:ext cx="51266" cy="574933"/>
            <a:chOff x="447517" y="840709"/>
            <a:chExt cx="102546" cy="1150016"/>
          </a:xfrm>
          <a:solidFill>
            <a:srgbClr val="F3F3F3"/>
          </a:solidFill>
        </p:grpSpPr>
        <p:sp>
          <p:nvSpPr>
            <p:cNvPr id="30" name="Oval 28">
              <a:extLst>
                <a:ext uri="{FF2B5EF4-FFF2-40B4-BE49-F238E27FC236}">
                  <a16:creationId xmlns:a16="http://schemas.microsoft.com/office/drawing/2014/main" id="{A6E9B339-B440-4D2A-BAF4-024721BAF5A3}"/>
                </a:ext>
              </a:extLst>
            </p:cNvPr>
            <p:cNvSpPr/>
            <p:nvPr/>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1" name="Oval 30">
              <a:extLst>
                <a:ext uri="{FF2B5EF4-FFF2-40B4-BE49-F238E27FC236}">
                  <a16:creationId xmlns:a16="http://schemas.microsoft.com/office/drawing/2014/main" id="{6E7A9662-031C-4370-953F-D76A42F4089C}"/>
                </a:ext>
              </a:extLst>
            </p:cNvPr>
            <p:cNvSpPr/>
            <p:nvPr/>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2" name="Oval 31">
              <a:extLst>
                <a:ext uri="{FF2B5EF4-FFF2-40B4-BE49-F238E27FC236}">
                  <a16:creationId xmlns:a16="http://schemas.microsoft.com/office/drawing/2014/main" id="{0D342D07-B98D-497E-8BD3-C214794DF003}"/>
                </a:ext>
              </a:extLst>
            </p:cNvPr>
            <p:cNvSpPr/>
            <p:nvPr/>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3" name="Oval 32">
              <a:extLst>
                <a:ext uri="{FF2B5EF4-FFF2-40B4-BE49-F238E27FC236}">
                  <a16:creationId xmlns:a16="http://schemas.microsoft.com/office/drawing/2014/main" id="{5CEFFE77-F7EE-4C80-BD6F-6161E1099E1C}"/>
                </a:ext>
              </a:extLst>
            </p:cNvPr>
            <p:cNvSpPr/>
            <p:nvPr/>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70" name="Group 69">
            <a:extLst>
              <a:ext uri="{FF2B5EF4-FFF2-40B4-BE49-F238E27FC236}">
                <a16:creationId xmlns:a16="http://schemas.microsoft.com/office/drawing/2014/main" id="{57C4F39F-CEB1-441C-9F57-D23001B743AE}"/>
              </a:ext>
            </a:extLst>
          </p:cNvPr>
          <p:cNvGrpSpPr/>
          <p:nvPr/>
        </p:nvGrpSpPr>
        <p:grpSpPr>
          <a:xfrm>
            <a:off x="11832639" y="6016850"/>
            <a:ext cx="51266" cy="574933"/>
            <a:chOff x="447517" y="840709"/>
            <a:chExt cx="102546" cy="1150016"/>
          </a:xfrm>
          <a:solidFill>
            <a:schemeClr val="bg1">
              <a:lumMod val="65000"/>
            </a:schemeClr>
          </a:solidFill>
        </p:grpSpPr>
        <p:sp>
          <p:nvSpPr>
            <p:cNvPr id="71" name="Oval 28">
              <a:extLst>
                <a:ext uri="{FF2B5EF4-FFF2-40B4-BE49-F238E27FC236}">
                  <a16:creationId xmlns:a16="http://schemas.microsoft.com/office/drawing/2014/main" id="{DE1107DF-E3E4-4E2A-B569-A48F9CC75E0D}"/>
                </a:ext>
              </a:extLst>
            </p:cNvPr>
            <p:cNvSpPr/>
            <p:nvPr/>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72" name="Oval 71">
              <a:extLst>
                <a:ext uri="{FF2B5EF4-FFF2-40B4-BE49-F238E27FC236}">
                  <a16:creationId xmlns:a16="http://schemas.microsoft.com/office/drawing/2014/main" id="{04ABEBE7-6F17-42F8-A7CB-476D42488161}"/>
                </a:ext>
              </a:extLst>
            </p:cNvPr>
            <p:cNvSpPr/>
            <p:nvPr/>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73" name="Oval 72">
              <a:extLst>
                <a:ext uri="{FF2B5EF4-FFF2-40B4-BE49-F238E27FC236}">
                  <a16:creationId xmlns:a16="http://schemas.microsoft.com/office/drawing/2014/main" id="{E3EBA29E-F27C-4188-9B59-4BC3A0BA52CF}"/>
                </a:ext>
              </a:extLst>
            </p:cNvPr>
            <p:cNvSpPr/>
            <p:nvPr/>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74" name="Oval 73">
              <a:extLst>
                <a:ext uri="{FF2B5EF4-FFF2-40B4-BE49-F238E27FC236}">
                  <a16:creationId xmlns:a16="http://schemas.microsoft.com/office/drawing/2014/main" id="{2A4DC71F-BAC8-46CE-987B-1A940780903D}"/>
                </a:ext>
              </a:extLst>
            </p:cNvPr>
            <p:cNvSpPr/>
            <p:nvPr/>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83" name="TextBox 82">
            <a:extLst>
              <a:ext uri="{FF2B5EF4-FFF2-40B4-BE49-F238E27FC236}">
                <a16:creationId xmlns:a16="http://schemas.microsoft.com/office/drawing/2014/main" id="{7D43D2B1-4889-4C74-BA2D-A7464D35A5FB}"/>
              </a:ext>
            </a:extLst>
          </p:cNvPr>
          <p:cNvSpPr txBox="1"/>
          <p:nvPr/>
        </p:nvSpPr>
        <p:spPr>
          <a:xfrm>
            <a:off x="172960" y="1398090"/>
            <a:ext cx="2988694" cy="1631216"/>
          </a:xfrm>
          <a:prstGeom prst="rect">
            <a:avLst/>
          </a:prstGeom>
          <a:noFill/>
        </p:spPr>
        <p:txBody>
          <a:bodyPr wrap="square" rtlCol="0" anchor="ctr">
            <a:spAutoFit/>
          </a:bodyPr>
          <a:lstStyle/>
          <a:p>
            <a:r>
              <a:rPr lang="el-GR" sz="2000" dirty="0">
                <a:solidFill>
                  <a:srgbClr val="FFFFFF"/>
                </a:solidFill>
                <a:latin typeface="+mj-lt"/>
              </a:rPr>
              <a:t>1/2/2022 Συμπαράσταση στις κινητοποιήσεις των εργαζομένων του Νοσοκομείου Σύρου</a:t>
            </a:r>
            <a:endParaRPr lang="en-US" sz="2000" dirty="0">
              <a:solidFill>
                <a:srgbClr val="FFFFFF"/>
              </a:solidFill>
              <a:latin typeface="+mj-lt"/>
            </a:endParaRPr>
          </a:p>
        </p:txBody>
      </p:sp>
      <p:sp>
        <p:nvSpPr>
          <p:cNvPr id="96" name="Right Triangle 95">
            <a:extLst>
              <a:ext uri="{FF2B5EF4-FFF2-40B4-BE49-F238E27FC236}">
                <a16:creationId xmlns:a16="http://schemas.microsoft.com/office/drawing/2014/main" id="{C87C1F34-CD9D-46B3-97F7-2E4AB24AF463}"/>
              </a:ext>
            </a:extLst>
          </p:cNvPr>
          <p:cNvSpPr/>
          <p:nvPr/>
        </p:nvSpPr>
        <p:spPr>
          <a:xfrm rot="13495990">
            <a:off x="4748786" y="4914521"/>
            <a:ext cx="457140" cy="457140"/>
          </a:xfrm>
          <a:prstGeom prst="rtTriangle">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22" name="Θέση εικόνας 3" descr="Εικόνα που περιέχει κείμενο, κτίριο, άτομο, υπαίθριος&#10;&#10;Περιγραφή που δημιουργήθηκε αυτόματα">
            <a:extLst>
              <a:ext uri="{FF2B5EF4-FFF2-40B4-BE49-F238E27FC236}">
                <a16:creationId xmlns:a16="http://schemas.microsoft.com/office/drawing/2014/main" id="{164B3833-F73A-6E10-CBD0-591EC6BFB6C1}"/>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2711" r="2711"/>
          <a:stretch>
            <a:fillRect/>
          </a:stretch>
        </p:blipFill>
        <p:spPr>
          <a:xfrm>
            <a:off x="3270142" y="1661609"/>
            <a:ext cx="8750648" cy="4582255"/>
          </a:xfrm>
        </p:spPr>
      </p:pic>
    </p:spTree>
    <p:extLst>
      <p:ext uri="{BB962C8B-B14F-4D97-AF65-F5344CB8AC3E}">
        <p14:creationId xmlns:p14="http://schemas.microsoft.com/office/powerpoint/2010/main" val="24260552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D57BCB-E2C5-4334-8EB7-A800E580576D}"/>
              </a:ext>
            </a:extLst>
          </p:cNvPr>
          <p:cNvGrpSpPr/>
          <p:nvPr/>
        </p:nvGrpSpPr>
        <p:grpSpPr>
          <a:xfrm>
            <a:off x="7929056" y="3562793"/>
            <a:ext cx="608681" cy="1365777"/>
            <a:chOff x="15860177" y="7125621"/>
            <a:chExt cx="1217520" cy="2731910"/>
          </a:xfrm>
          <a:solidFill>
            <a:srgbClr val="F1131E"/>
          </a:solidFill>
        </p:grpSpPr>
        <p:sp>
          <p:nvSpPr>
            <p:cNvPr id="94" name="Rectangle 62"/>
            <p:cNvSpPr>
              <a:spLocks noChangeArrowheads="1"/>
            </p:cNvSpPr>
            <p:nvPr/>
          </p:nvSpPr>
          <p:spPr bwMode="auto">
            <a:xfrm>
              <a:off x="15860177" y="7125621"/>
              <a:ext cx="1217520" cy="2731910"/>
            </a:xfrm>
            <a:prstGeom prst="roundRect">
              <a:avLst>
                <a:gd name="adj" fmla="val 50000"/>
              </a:avLst>
            </a:prstGeom>
            <a:grpFill/>
            <a:ln>
              <a:noFill/>
            </a:ln>
          </p:spPr>
          <p:txBody>
            <a:bodyPr vert="horz" wrap="square" lIns="91428" tIns="45714" rIns="91428" bIns="4571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1220"/>
                </a:solidFill>
                <a:effectLst/>
                <a:uLnTx/>
                <a:uFillTx/>
                <a:latin typeface="Calibri"/>
                <a:ea typeface="+mn-ea"/>
                <a:cs typeface="+mn-cs"/>
              </a:endParaRPr>
            </a:p>
          </p:txBody>
        </p:sp>
        <p:sp>
          <p:nvSpPr>
            <p:cNvPr id="103" name="Rectangle 102"/>
            <p:cNvSpPr/>
            <p:nvPr/>
          </p:nvSpPr>
          <p:spPr>
            <a:xfrm>
              <a:off x="16050222" y="7785331"/>
              <a:ext cx="837517" cy="1292574"/>
            </a:xfrm>
            <a:prstGeom prst="rect">
              <a:avLst/>
            </a:prstGeom>
            <a:grp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599" b="0" i="0" u="none" strike="noStrike" kern="1200" cap="none" spc="0" normalizeH="0" baseline="0" noProof="0" dirty="0">
                  <a:ln>
                    <a:noFill/>
                  </a:ln>
                  <a:solidFill>
                    <a:srgbClr val="FBFBFB"/>
                  </a:solidFill>
                  <a:effectLst/>
                  <a:uLnTx/>
                  <a:uFillTx/>
                  <a:latin typeface="dt-line-transportation-01" panose="02000509000000000000" pitchFamily="49" charset="0"/>
                  <a:ea typeface="+mn-ea"/>
                  <a:cs typeface="Arial" panose="020B0604020202020204" pitchFamily="34" charset="0"/>
                </a:rPr>
                <a:t>3</a:t>
              </a:r>
              <a:endParaRPr kumimoji="0" lang="en-US" sz="3599" b="0" i="0" u="none" strike="noStrike" kern="1200" cap="none" spc="0" normalizeH="0" baseline="0" noProof="0" dirty="0">
                <a:ln>
                  <a:noFill/>
                </a:ln>
                <a:solidFill>
                  <a:srgbClr val="FBFBFB"/>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B4980669-2B55-49AB-B106-3C415EEAF6B7}"/>
              </a:ext>
            </a:extLst>
          </p:cNvPr>
          <p:cNvGrpSpPr/>
          <p:nvPr/>
        </p:nvGrpSpPr>
        <p:grpSpPr>
          <a:xfrm>
            <a:off x="6149283" y="2369781"/>
            <a:ext cx="608681" cy="1465566"/>
            <a:chOff x="12300167" y="4739285"/>
            <a:chExt cx="1217520" cy="2931514"/>
          </a:xfrm>
          <a:solidFill>
            <a:srgbClr val="F1131E"/>
          </a:solidFill>
        </p:grpSpPr>
        <p:sp>
          <p:nvSpPr>
            <p:cNvPr id="88" name="Rectangle 62"/>
            <p:cNvSpPr>
              <a:spLocks noChangeArrowheads="1"/>
            </p:cNvSpPr>
            <p:nvPr/>
          </p:nvSpPr>
          <p:spPr bwMode="auto">
            <a:xfrm>
              <a:off x="12300167" y="4739285"/>
              <a:ext cx="1217520" cy="2931514"/>
            </a:xfrm>
            <a:prstGeom prst="roundRect">
              <a:avLst>
                <a:gd name="adj" fmla="val 50000"/>
              </a:avLst>
            </a:prstGeom>
            <a:grpFill/>
            <a:ln>
              <a:noFill/>
            </a:ln>
          </p:spPr>
          <p:txBody>
            <a:bodyPr vert="horz" wrap="square" lIns="91428" tIns="45714" rIns="91428" bIns="4571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1220"/>
                </a:solidFill>
                <a:effectLst/>
                <a:uLnTx/>
                <a:uFillTx/>
                <a:latin typeface="Calibri"/>
                <a:ea typeface="+mn-ea"/>
                <a:cs typeface="+mn-cs"/>
              </a:endParaRPr>
            </a:p>
          </p:txBody>
        </p:sp>
        <p:sp>
          <p:nvSpPr>
            <p:cNvPr id="102" name="Rectangle 101"/>
            <p:cNvSpPr/>
            <p:nvPr/>
          </p:nvSpPr>
          <p:spPr>
            <a:xfrm>
              <a:off x="12498321" y="5295401"/>
              <a:ext cx="837517" cy="1292574"/>
            </a:xfrm>
            <a:prstGeom prst="rect">
              <a:avLst/>
            </a:prstGeom>
            <a:grp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599" b="0" i="0" u="none" strike="noStrike" kern="1200" cap="none" spc="0" normalizeH="0" baseline="0" noProof="0" dirty="0">
                  <a:ln>
                    <a:noFill/>
                  </a:ln>
                  <a:solidFill>
                    <a:srgbClr val="FBFBFB"/>
                  </a:solidFill>
                  <a:effectLst/>
                  <a:uLnTx/>
                  <a:uFillTx/>
                  <a:latin typeface="dt-line-technology-01" panose="02000509000000000000" pitchFamily="49" charset="0"/>
                  <a:ea typeface="+mn-ea"/>
                  <a:cs typeface="Arial" panose="020B0604020202020204" pitchFamily="34" charset="0"/>
                </a:rPr>
                <a:t>2</a:t>
              </a:r>
              <a:endParaRPr kumimoji="0" lang="en-US" sz="3599" b="0" i="0" u="none" strike="noStrike" kern="1200" cap="none" spc="0" normalizeH="0" baseline="0" noProof="0" dirty="0">
                <a:ln>
                  <a:noFill/>
                </a:ln>
                <a:solidFill>
                  <a:srgbClr val="FBFBFB"/>
                </a:solidFill>
                <a:effectLst/>
                <a:uLnTx/>
                <a:uFillTx/>
                <a:latin typeface="Calibri"/>
                <a:ea typeface="+mn-ea"/>
                <a:cs typeface="+mn-cs"/>
              </a:endParaRPr>
            </a:p>
          </p:txBody>
        </p:sp>
      </p:grpSp>
      <p:grpSp>
        <p:nvGrpSpPr>
          <p:cNvPr id="3" name="Group 2">
            <a:extLst>
              <a:ext uri="{FF2B5EF4-FFF2-40B4-BE49-F238E27FC236}">
                <a16:creationId xmlns:a16="http://schemas.microsoft.com/office/drawing/2014/main" id="{B6F44BED-C1E1-4628-8828-B5FF70ADA361}"/>
              </a:ext>
            </a:extLst>
          </p:cNvPr>
          <p:cNvGrpSpPr/>
          <p:nvPr/>
        </p:nvGrpSpPr>
        <p:grpSpPr>
          <a:xfrm>
            <a:off x="4232046" y="1171606"/>
            <a:ext cx="608681" cy="1518295"/>
            <a:chOff x="8465193" y="2342623"/>
            <a:chExt cx="1217520" cy="3036986"/>
          </a:xfrm>
          <a:solidFill>
            <a:srgbClr val="F1131E"/>
          </a:solidFill>
        </p:grpSpPr>
        <p:sp>
          <p:nvSpPr>
            <p:cNvPr id="34" name="Rectangle 62"/>
            <p:cNvSpPr>
              <a:spLocks noChangeArrowheads="1"/>
            </p:cNvSpPr>
            <p:nvPr/>
          </p:nvSpPr>
          <p:spPr bwMode="auto">
            <a:xfrm>
              <a:off x="8465193" y="2342623"/>
              <a:ext cx="1217520" cy="3036986"/>
            </a:xfrm>
            <a:prstGeom prst="roundRect">
              <a:avLst>
                <a:gd name="adj" fmla="val 50000"/>
              </a:avLst>
            </a:prstGeom>
            <a:grpFill/>
            <a:ln>
              <a:noFill/>
            </a:ln>
          </p:spPr>
          <p:txBody>
            <a:bodyPr vert="horz" wrap="square" lIns="91428" tIns="45714" rIns="91428" bIns="4571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1220"/>
                </a:solidFill>
                <a:effectLst/>
                <a:uLnTx/>
                <a:uFillTx/>
                <a:latin typeface="Calibri"/>
                <a:ea typeface="+mn-ea"/>
                <a:cs typeface="+mn-cs"/>
              </a:endParaRPr>
            </a:p>
          </p:txBody>
        </p:sp>
        <p:sp>
          <p:nvSpPr>
            <p:cNvPr id="41" name="Rectangle 40"/>
            <p:cNvSpPr/>
            <p:nvPr/>
          </p:nvSpPr>
          <p:spPr>
            <a:xfrm>
              <a:off x="8651577" y="2966526"/>
              <a:ext cx="837517" cy="1292575"/>
            </a:xfrm>
            <a:prstGeom prst="rect">
              <a:avLst/>
            </a:prstGeom>
            <a:grp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599" b="0" i="0" u="none" strike="noStrike" kern="1200" cap="none" spc="0" normalizeH="0" baseline="0" noProof="0" dirty="0">
                  <a:ln>
                    <a:noFill/>
                  </a:ln>
                  <a:solidFill>
                    <a:srgbClr val="FBFBFB"/>
                  </a:solidFill>
                  <a:effectLst/>
                  <a:uLnTx/>
                  <a:uFillTx/>
                  <a:latin typeface="Calibri"/>
                  <a:ea typeface="+mn-ea"/>
                  <a:cs typeface="+mn-cs"/>
                </a:rPr>
                <a:t>1</a:t>
              </a:r>
            </a:p>
          </p:txBody>
        </p:sp>
      </p:grpSp>
      <p:grpSp>
        <p:nvGrpSpPr>
          <p:cNvPr id="10" name="Group 9">
            <a:extLst>
              <a:ext uri="{FF2B5EF4-FFF2-40B4-BE49-F238E27FC236}">
                <a16:creationId xmlns:a16="http://schemas.microsoft.com/office/drawing/2014/main" id="{468097E7-5A19-482A-BC12-573506244185}"/>
              </a:ext>
            </a:extLst>
          </p:cNvPr>
          <p:cNvGrpSpPr/>
          <p:nvPr/>
        </p:nvGrpSpPr>
        <p:grpSpPr>
          <a:xfrm>
            <a:off x="3393354" y="786413"/>
            <a:ext cx="6019306" cy="4312718"/>
            <a:chOff x="6787590" y="1572137"/>
            <a:chExt cx="12040180" cy="8626559"/>
          </a:xfrm>
        </p:grpSpPr>
        <p:sp>
          <p:nvSpPr>
            <p:cNvPr id="1047" name="Freeform 50"/>
            <p:cNvSpPr>
              <a:spLocks/>
            </p:cNvSpPr>
            <p:nvPr/>
          </p:nvSpPr>
          <p:spPr bwMode="auto">
            <a:xfrm>
              <a:off x="17162180" y="9262752"/>
              <a:ext cx="1665590" cy="935944"/>
            </a:xfrm>
            <a:custGeom>
              <a:avLst/>
              <a:gdLst>
                <a:gd name="T0" fmla="*/ 1574 w 1574"/>
                <a:gd name="T1" fmla="*/ 566 h 1132"/>
                <a:gd name="T2" fmla="*/ 0 w 1574"/>
                <a:gd name="T3" fmla="*/ 1132 h 1132"/>
                <a:gd name="T4" fmla="*/ 0 w 1574"/>
                <a:gd name="T5" fmla="*/ 0 h 1132"/>
                <a:gd name="T6" fmla="*/ 1574 w 1574"/>
                <a:gd name="T7" fmla="*/ 566 h 1132"/>
                <a:gd name="connsiteX0" fmla="*/ 10000 w 10000"/>
                <a:gd name="connsiteY0" fmla="*/ 5000 h 10000"/>
                <a:gd name="connsiteX1" fmla="*/ 0 w 10000"/>
                <a:gd name="connsiteY1" fmla="*/ 10000 h 10000"/>
                <a:gd name="connsiteX2" fmla="*/ 0 w 10000"/>
                <a:gd name="connsiteY2" fmla="*/ 0 h 10000"/>
                <a:gd name="connsiteX3" fmla="*/ 1942 w 10000"/>
                <a:gd name="connsiteY3" fmla="*/ 951 h 10000"/>
                <a:gd name="connsiteX4" fmla="*/ 10000 w 10000"/>
                <a:gd name="connsiteY4" fmla="*/ 5000 h 10000"/>
                <a:gd name="connsiteX0" fmla="*/ 10310 w 10310"/>
                <a:gd name="connsiteY0" fmla="*/ 4049 h 9049"/>
                <a:gd name="connsiteX1" fmla="*/ 310 w 10310"/>
                <a:gd name="connsiteY1" fmla="*/ 9049 h 9049"/>
                <a:gd name="connsiteX2" fmla="*/ 0 w 10310"/>
                <a:gd name="connsiteY2" fmla="*/ 169 h 9049"/>
                <a:gd name="connsiteX3" fmla="*/ 2252 w 10310"/>
                <a:gd name="connsiteY3" fmla="*/ 0 h 9049"/>
                <a:gd name="connsiteX4" fmla="*/ 10310 w 10310"/>
                <a:gd name="connsiteY4" fmla="*/ 4049 h 9049"/>
                <a:gd name="connsiteX0" fmla="*/ 10000 w 10000"/>
                <a:gd name="connsiteY0" fmla="*/ 4475 h 10000"/>
                <a:gd name="connsiteX1" fmla="*/ 2094 w 10000"/>
                <a:gd name="connsiteY1" fmla="*/ 8904 h 10000"/>
                <a:gd name="connsiteX2" fmla="*/ 301 w 10000"/>
                <a:gd name="connsiteY2" fmla="*/ 10000 h 10000"/>
                <a:gd name="connsiteX3" fmla="*/ 0 w 10000"/>
                <a:gd name="connsiteY3" fmla="*/ 187 h 10000"/>
                <a:gd name="connsiteX4" fmla="*/ 2184 w 10000"/>
                <a:gd name="connsiteY4" fmla="*/ 0 h 10000"/>
                <a:gd name="connsiteX5" fmla="*/ 10000 w 10000"/>
                <a:gd name="connsiteY5" fmla="*/ 4475 h 10000"/>
                <a:gd name="connsiteX0" fmla="*/ 10002 w 10002"/>
                <a:gd name="connsiteY0" fmla="*/ 4475 h 8904"/>
                <a:gd name="connsiteX1" fmla="*/ 2096 w 10002"/>
                <a:gd name="connsiteY1" fmla="*/ 8904 h 8904"/>
                <a:gd name="connsiteX2" fmla="*/ 32 w 10002"/>
                <a:gd name="connsiteY2" fmla="*/ 8857 h 8904"/>
                <a:gd name="connsiteX3" fmla="*/ 2 w 10002"/>
                <a:gd name="connsiteY3" fmla="*/ 187 h 8904"/>
                <a:gd name="connsiteX4" fmla="*/ 2186 w 10002"/>
                <a:gd name="connsiteY4" fmla="*/ 0 h 8904"/>
                <a:gd name="connsiteX5" fmla="*/ 10002 w 10002"/>
                <a:gd name="connsiteY5" fmla="*/ 4475 h 8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2" h="8904">
                  <a:moveTo>
                    <a:pt x="10002" y="4475"/>
                  </a:moveTo>
                  <a:lnTo>
                    <a:pt x="2096" y="8904"/>
                  </a:lnTo>
                  <a:lnTo>
                    <a:pt x="32" y="8857"/>
                  </a:lnTo>
                  <a:cubicBezTo>
                    <a:pt x="-68" y="5586"/>
                    <a:pt x="102" y="3458"/>
                    <a:pt x="2" y="187"/>
                  </a:cubicBezTo>
                  <a:lnTo>
                    <a:pt x="2186" y="0"/>
                  </a:lnTo>
                  <a:lnTo>
                    <a:pt x="10002" y="4475"/>
                  </a:lnTo>
                  <a:close/>
                </a:path>
              </a:pathLst>
            </a:custGeom>
            <a:solidFill>
              <a:srgbClr val="C69C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1220"/>
                </a:solidFill>
                <a:effectLst/>
                <a:uLnTx/>
                <a:uFillTx/>
                <a:latin typeface="Calibri"/>
                <a:ea typeface="+mn-ea"/>
                <a:cs typeface="+mn-cs"/>
              </a:endParaRPr>
            </a:p>
          </p:txBody>
        </p:sp>
        <p:sp>
          <p:nvSpPr>
            <p:cNvPr id="1048" name="Freeform 51"/>
            <p:cNvSpPr>
              <a:spLocks/>
            </p:cNvSpPr>
            <p:nvPr/>
          </p:nvSpPr>
          <p:spPr bwMode="auto">
            <a:xfrm>
              <a:off x="18228488" y="9534014"/>
              <a:ext cx="599282" cy="396100"/>
            </a:xfrm>
            <a:custGeom>
              <a:avLst/>
              <a:gdLst>
                <a:gd name="T0" fmla="*/ 27 w 335"/>
                <a:gd name="T1" fmla="*/ 221 h 221"/>
                <a:gd name="T2" fmla="*/ 0 w 335"/>
                <a:gd name="T3" fmla="*/ 119 h 221"/>
                <a:gd name="T4" fmla="*/ 14 w 335"/>
                <a:gd name="T5" fmla="*/ 68 h 221"/>
                <a:gd name="T6" fmla="*/ 15 w 335"/>
                <a:gd name="T7" fmla="*/ 29 h 221"/>
                <a:gd name="T8" fmla="*/ 27 w 335"/>
                <a:gd name="T9" fmla="*/ 0 h 221"/>
                <a:gd name="T10" fmla="*/ 335 w 335"/>
                <a:gd name="T11" fmla="*/ 111 h 221"/>
                <a:gd name="T12" fmla="*/ 27 w 335"/>
                <a:gd name="T13" fmla="*/ 221 h 221"/>
              </a:gdLst>
              <a:ahLst/>
              <a:cxnLst>
                <a:cxn ang="0">
                  <a:pos x="T0" y="T1"/>
                </a:cxn>
                <a:cxn ang="0">
                  <a:pos x="T2" y="T3"/>
                </a:cxn>
                <a:cxn ang="0">
                  <a:pos x="T4" y="T5"/>
                </a:cxn>
                <a:cxn ang="0">
                  <a:pos x="T6" y="T7"/>
                </a:cxn>
                <a:cxn ang="0">
                  <a:pos x="T8" y="T9"/>
                </a:cxn>
                <a:cxn ang="0">
                  <a:pos x="T10" y="T11"/>
                </a:cxn>
                <a:cxn ang="0">
                  <a:pos x="T12" y="T13"/>
                </a:cxn>
              </a:cxnLst>
              <a:rect l="0" t="0" r="r" b="b"/>
              <a:pathLst>
                <a:path w="335" h="221">
                  <a:moveTo>
                    <a:pt x="27" y="221"/>
                  </a:moveTo>
                  <a:cubicBezTo>
                    <a:pt x="17" y="186"/>
                    <a:pt x="0" y="157"/>
                    <a:pt x="0" y="119"/>
                  </a:cubicBezTo>
                  <a:cubicBezTo>
                    <a:pt x="0" y="104"/>
                    <a:pt x="13" y="82"/>
                    <a:pt x="14" y="68"/>
                  </a:cubicBezTo>
                  <a:cubicBezTo>
                    <a:pt x="16" y="55"/>
                    <a:pt x="12" y="42"/>
                    <a:pt x="15" y="29"/>
                  </a:cubicBezTo>
                  <a:cubicBezTo>
                    <a:pt x="17" y="19"/>
                    <a:pt x="19" y="10"/>
                    <a:pt x="27" y="0"/>
                  </a:cubicBezTo>
                  <a:cubicBezTo>
                    <a:pt x="335" y="111"/>
                    <a:pt x="335" y="111"/>
                    <a:pt x="335" y="111"/>
                  </a:cubicBezTo>
                  <a:lnTo>
                    <a:pt x="27" y="221"/>
                  </a:lnTo>
                  <a:close/>
                </a:path>
              </a:pathLst>
            </a:custGeom>
            <a:solidFill>
              <a:srgbClr val="534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1220"/>
                </a:solidFill>
                <a:effectLst/>
                <a:uLnTx/>
                <a:uFillTx/>
                <a:latin typeface="Calibri"/>
                <a:ea typeface="+mn-ea"/>
                <a:cs typeface="+mn-cs"/>
              </a:endParaRPr>
            </a:p>
          </p:txBody>
        </p:sp>
        <p:sp>
          <p:nvSpPr>
            <p:cNvPr id="1034" name="Rounded Rectangle 1033"/>
            <p:cNvSpPr/>
            <p:nvPr/>
          </p:nvSpPr>
          <p:spPr>
            <a:xfrm>
              <a:off x="6787590" y="1572137"/>
              <a:ext cx="943534" cy="846242"/>
            </a:xfrm>
            <a:prstGeom prst="roundRect">
              <a:avLst/>
            </a:prstGeom>
            <a:gradFill>
              <a:gsLst>
                <a:gs pos="38000">
                  <a:srgbClr val="E2E4E3"/>
                </a:gs>
                <a:gs pos="69000">
                  <a:srgbClr val="8A9996"/>
                </a:gs>
                <a:gs pos="17000">
                  <a:srgbClr val="FBFBFB"/>
                </a:gs>
                <a:gs pos="0">
                  <a:srgbClr val="DBE2E0"/>
                </a:gs>
                <a:gs pos="100000">
                  <a:srgbClr val="D1D6D8"/>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9" name="Freeform 20"/>
            <p:cNvSpPr>
              <a:spLocks/>
            </p:cNvSpPr>
            <p:nvPr/>
          </p:nvSpPr>
          <p:spPr bwMode="auto">
            <a:xfrm>
              <a:off x="6787592" y="3509365"/>
              <a:ext cx="10831046" cy="6684570"/>
            </a:xfrm>
            <a:custGeom>
              <a:avLst/>
              <a:gdLst>
                <a:gd name="T0" fmla="*/ 1322 w 1338"/>
                <a:gd name="T1" fmla="*/ 795 h 824"/>
                <a:gd name="T2" fmla="*/ 1101 w 1338"/>
                <a:gd name="T3" fmla="*/ 795 h 824"/>
                <a:gd name="T4" fmla="*/ 952 w 1338"/>
                <a:gd name="T5" fmla="*/ 646 h 824"/>
                <a:gd name="T6" fmla="*/ 952 w 1338"/>
                <a:gd name="T7" fmla="*/ 646 h 824"/>
                <a:gd name="T8" fmla="*/ 952 w 1338"/>
                <a:gd name="T9" fmla="*/ 590 h 824"/>
                <a:gd name="T10" fmla="*/ 862 w 1338"/>
                <a:gd name="T11" fmla="*/ 500 h 824"/>
                <a:gd name="T12" fmla="*/ 640 w 1338"/>
                <a:gd name="T13" fmla="*/ 500 h 824"/>
                <a:gd name="T14" fmla="*/ 640 w 1338"/>
                <a:gd name="T15" fmla="*/ 500 h 824"/>
                <a:gd name="T16" fmla="*/ 491 w 1338"/>
                <a:gd name="T17" fmla="*/ 351 h 824"/>
                <a:gd name="T18" fmla="*/ 491 w 1338"/>
                <a:gd name="T19" fmla="*/ 295 h 824"/>
                <a:gd name="T20" fmla="*/ 401 w 1338"/>
                <a:gd name="T21" fmla="*/ 205 h 824"/>
                <a:gd name="T22" fmla="*/ 179 w 1338"/>
                <a:gd name="T23" fmla="*/ 205 h 824"/>
                <a:gd name="T24" fmla="*/ 179 w 1338"/>
                <a:gd name="T25" fmla="*/ 205 h 824"/>
                <a:gd name="T26" fmla="*/ 30 w 1338"/>
                <a:gd name="T27" fmla="*/ 56 h 824"/>
                <a:gd name="T28" fmla="*/ 30 w 1338"/>
                <a:gd name="T29" fmla="*/ 0 h 824"/>
                <a:gd name="T30" fmla="*/ 0 w 1338"/>
                <a:gd name="T31" fmla="*/ 0 h 824"/>
                <a:gd name="T32" fmla="*/ 0 w 1338"/>
                <a:gd name="T33" fmla="*/ 56 h 824"/>
                <a:gd name="T34" fmla="*/ 0 w 1338"/>
                <a:gd name="T35" fmla="*/ 56 h 824"/>
                <a:gd name="T36" fmla="*/ 179 w 1338"/>
                <a:gd name="T37" fmla="*/ 235 h 824"/>
                <a:gd name="T38" fmla="*/ 401 w 1338"/>
                <a:gd name="T39" fmla="*/ 235 h 824"/>
                <a:gd name="T40" fmla="*/ 461 w 1338"/>
                <a:gd name="T41" fmla="*/ 295 h 824"/>
                <a:gd name="T42" fmla="*/ 461 w 1338"/>
                <a:gd name="T43" fmla="*/ 351 h 824"/>
                <a:gd name="T44" fmla="*/ 461 w 1338"/>
                <a:gd name="T45" fmla="*/ 351 h 824"/>
                <a:gd name="T46" fmla="*/ 640 w 1338"/>
                <a:gd name="T47" fmla="*/ 529 h 824"/>
                <a:gd name="T48" fmla="*/ 862 w 1338"/>
                <a:gd name="T49" fmla="*/ 529 h 824"/>
                <a:gd name="T50" fmla="*/ 922 w 1338"/>
                <a:gd name="T51" fmla="*/ 590 h 824"/>
                <a:gd name="T52" fmla="*/ 922 w 1338"/>
                <a:gd name="T53" fmla="*/ 646 h 824"/>
                <a:gd name="T54" fmla="*/ 1101 w 1338"/>
                <a:gd name="T55" fmla="*/ 824 h 824"/>
                <a:gd name="T56" fmla="*/ 1322 w 1338"/>
                <a:gd name="T57" fmla="*/ 824 h 824"/>
                <a:gd name="T58" fmla="*/ 1338 w 1338"/>
                <a:gd name="T59" fmla="*/ 807 h 824"/>
                <a:gd name="T60" fmla="*/ 1322 w 1338"/>
                <a:gd name="T61" fmla="*/ 795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38" h="824">
                  <a:moveTo>
                    <a:pt x="1322" y="795"/>
                  </a:moveTo>
                  <a:cubicBezTo>
                    <a:pt x="1101" y="795"/>
                    <a:pt x="1101" y="795"/>
                    <a:pt x="1101" y="795"/>
                  </a:cubicBezTo>
                  <a:cubicBezTo>
                    <a:pt x="1018" y="795"/>
                    <a:pt x="952" y="728"/>
                    <a:pt x="952" y="646"/>
                  </a:cubicBezTo>
                  <a:cubicBezTo>
                    <a:pt x="952" y="646"/>
                    <a:pt x="952" y="646"/>
                    <a:pt x="952" y="646"/>
                  </a:cubicBezTo>
                  <a:cubicBezTo>
                    <a:pt x="952" y="590"/>
                    <a:pt x="952" y="590"/>
                    <a:pt x="952" y="590"/>
                  </a:cubicBezTo>
                  <a:cubicBezTo>
                    <a:pt x="952" y="540"/>
                    <a:pt x="911" y="500"/>
                    <a:pt x="862" y="500"/>
                  </a:cubicBezTo>
                  <a:cubicBezTo>
                    <a:pt x="640" y="500"/>
                    <a:pt x="640" y="500"/>
                    <a:pt x="640" y="500"/>
                  </a:cubicBezTo>
                  <a:cubicBezTo>
                    <a:pt x="640" y="500"/>
                    <a:pt x="640" y="500"/>
                    <a:pt x="640" y="500"/>
                  </a:cubicBezTo>
                  <a:cubicBezTo>
                    <a:pt x="557" y="500"/>
                    <a:pt x="491" y="433"/>
                    <a:pt x="491" y="351"/>
                  </a:cubicBezTo>
                  <a:cubicBezTo>
                    <a:pt x="491" y="295"/>
                    <a:pt x="491" y="295"/>
                    <a:pt x="491" y="295"/>
                  </a:cubicBezTo>
                  <a:cubicBezTo>
                    <a:pt x="491" y="245"/>
                    <a:pt x="450" y="205"/>
                    <a:pt x="401" y="205"/>
                  </a:cubicBezTo>
                  <a:cubicBezTo>
                    <a:pt x="179" y="205"/>
                    <a:pt x="179" y="205"/>
                    <a:pt x="179" y="205"/>
                  </a:cubicBezTo>
                  <a:cubicBezTo>
                    <a:pt x="179" y="205"/>
                    <a:pt x="179" y="205"/>
                    <a:pt x="179" y="205"/>
                  </a:cubicBezTo>
                  <a:cubicBezTo>
                    <a:pt x="96" y="205"/>
                    <a:pt x="30" y="138"/>
                    <a:pt x="30" y="56"/>
                  </a:cubicBezTo>
                  <a:cubicBezTo>
                    <a:pt x="30" y="0"/>
                    <a:pt x="30" y="0"/>
                    <a:pt x="30" y="0"/>
                  </a:cubicBezTo>
                  <a:cubicBezTo>
                    <a:pt x="0" y="0"/>
                    <a:pt x="0" y="0"/>
                    <a:pt x="0" y="0"/>
                  </a:cubicBezTo>
                  <a:cubicBezTo>
                    <a:pt x="0" y="56"/>
                    <a:pt x="0" y="56"/>
                    <a:pt x="0" y="56"/>
                  </a:cubicBezTo>
                  <a:cubicBezTo>
                    <a:pt x="0" y="56"/>
                    <a:pt x="0" y="56"/>
                    <a:pt x="0" y="56"/>
                  </a:cubicBezTo>
                  <a:cubicBezTo>
                    <a:pt x="0" y="155"/>
                    <a:pt x="80" y="235"/>
                    <a:pt x="179" y="235"/>
                  </a:cubicBezTo>
                  <a:cubicBezTo>
                    <a:pt x="401" y="235"/>
                    <a:pt x="401" y="235"/>
                    <a:pt x="401" y="235"/>
                  </a:cubicBezTo>
                  <a:cubicBezTo>
                    <a:pt x="434" y="235"/>
                    <a:pt x="461" y="262"/>
                    <a:pt x="461" y="295"/>
                  </a:cubicBezTo>
                  <a:cubicBezTo>
                    <a:pt x="461" y="351"/>
                    <a:pt x="461" y="351"/>
                    <a:pt x="461" y="351"/>
                  </a:cubicBezTo>
                  <a:cubicBezTo>
                    <a:pt x="461" y="351"/>
                    <a:pt x="461" y="351"/>
                    <a:pt x="461" y="351"/>
                  </a:cubicBezTo>
                  <a:cubicBezTo>
                    <a:pt x="461" y="450"/>
                    <a:pt x="541" y="529"/>
                    <a:pt x="640" y="529"/>
                  </a:cubicBezTo>
                  <a:cubicBezTo>
                    <a:pt x="862" y="529"/>
                    <a:pt x="862" y="529"/>
                    <a:pt x="862" y="529"/>
                  </a:cubicBezTo>
                  <a:cubicBezTo>
                    <a:pt x="895" y="529"/>
                    <a:pt x="922" y="557"/>
                    <a:pt x="922" y="590"/>
                  </a:cubicBezTo>
                  <a:cubicBezTo>
                    <a:pt x="922" y="646"/>
                    <a:pt x="922" y="646"/>
                    <a:pt x="922" y="646"/>
                  </a:cubicBezTo>
                  <a:cubicBezTo>
                    <a:pt x="922" y="745"/>
                    <a:pt x="1002" y="824"/>
                    <a:pt x="1101" y="824"/>
                  </a:cubicBezTo>
                  <a:cubicBezTo>
                    <a:pt x="1322" y="824"/>
                    <a:pt x="1322" y="824"/>
                    <a:pt x="1322" y="824"/>
                  </a:cubicBezTo>
                  <a:cubicBezTo>
                    <a:pt x="1327" y="823"/>
                    <a:pt x="1338" y="814"/>
                    <a:pt x="1338" y="807"/>
                  </a:cubicBezTo>
                  <a:cubicBezTo>
                    <a:pt x="1338" y="801"/>
                    <a:pt x="1327" y="796"/>
                    <a:pt x="1322" y="795"/>
                  </a:cubicBezTo>
                  <a:close/>
                </a:path>
              </a:pathLst>
            </a:custGeom>
            <a:gradFill>
              <a:gsLst>
                <a:gs pos="23000">
                  <a:srgbClr val="9E540A"/>
                </a:gs>
                <a:gs pos="3000">
                  <a:srgbClr val="F39F29"/>
                </a:gs>
                <a:gs pos="76000">
                  <a:srgbClr val="F39F29"/>
                </a:gs>
                <a:gs pos="60157">
                  <a:srgbClr val="9E540A"/>
                </a:gs>
                <a:gs pos="40000">
                  <a:srgbClr val="F39F29"/>
                </a:gs>
                <a:gs pos="100000">
                  <a:srgbClr val="9E540A"/>
                </a:gs>
              </a:gsLst>
              <a:lin ang="5400000" scaled="1"/>
            </a:gradFill>
            <a:ln>
              <a:noFill/>
            </a:ln>
          </p:spPr>
          <p:txBody>
            <a:bodyPr vert="horz" wrap="square" lIns="91428" tIns="45714" rIns="91428" bIns="4571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1220"/>
                </a:solidFill>
                <a:effectLst/>
                <a:uLnTx/>
                <a:uFillTx/>
                <a:latin typeface="Calibri"/>
                <a:ea typeface="+mn-ea"/>
                <a:cs typeface="+mn-cs"/>
              </a:endParaRPr>
            </a:p>
          </p:txBody>
        </p:sp>
        <p:sp>
          <p:nvSpPr>
            <p:cNvPr id="20" name="Freeform 21"/>
            <p:cNvSpPr>
              <a:spLocks/>
            </p:cNvSpPr>
            <p:nvPr/>
          </p:nvSpPr>
          <p:spPr bwMode="auto">
            <a:xfrm>
              <a:off x="7492238" y="3525241"/>
              <a:ext cx="10110526" cy="5968698"/>
            </a:xfrm>
            <a:custGeom>
              <a:avLst/>
              <a:gdLst>
                <a:gd name="T0" fmla="*/ 1233 w 1249"/>
                <a:gd name="T1" fmla="*/ 707 h 736"/>
                <a:gd name="T2" fmla="*/ 1012 w 1249"/>
                <a:gd name="T3" fmla="*/ 707 h 736"/>
                <a:gd name="T4" fmla="*/ 951 w 1249"/>
                <a:gd name="T5" fmla="*/ 646 h 736"/>
                <a:gd name="T6" fmla="*/ 951 w 1249"/>
                <a:gd name="T7" fmla="*/ 590 h 736"/>
                <a:gd name="T8" fmla="*/ 773 w 1249"/>
                <a:gd name="T9" fmla="*/ 412 h 736"/>
                <a:gd name="T10" fmla="*/ 773 w 1249"/>
                <a:gd name="T11" fmla="*/ 412 h 736"/>
                <a:gd name="T12" fmla="*/ 551 w 1249"/>
                <a:gd name="T13" fmla="*/ 412 h 736"/>
                <a:gd name="T14" fmla="*/ 551 w 1249"/>
                <a:gd name="T15" fmla="*/ 412 h 736"/>
                <a:gd name="T16" fmla="*/ 490 w 1249"/>
                <a:gd name="T17" fmla="*/ 351 h 736"/>
                <a:gd name="T18" fmla="*/ 490 w 1249"/>
                <a:gd name="T19" fmla="*/ 351 h 736"/>
                <a:gd name="T20" fmla="*/ 490 w 1249"/>
                <a:gd name="T21" fmla="*/ 295 h 736"/>
                <a:gd name="T22" fmla="*/ 312 w 1249"/>
                <a:gd name="T23" fmla="*/ 117 h 736"/>
                <a:gd name="T24" fmla="*/ 312 w 1249"/>
                <a:gd name="T25" fmla="*/ 117 h 736"/>
                <a:gd name="T26" fmla="*/ 90 w 1249"/>
                <a:gd name="T27" fmla="*/ 117 h 736"/>
                <a:gd name="T28" fmla="*/ 90 w 1249"/>
                <a:gd name="T29" fmla="*/ 117 h 736"/>
                <a:gd name="T30" fmla="*/ 29 w 1249"/>
                <a:gd name="T31" fmla="*/ 56 h 736"/>
                <a:gd name="T32" fmla="*/ 29 w 1249"/>
                <a:gd name="T33" fmla="*/ 56 h 736"/>
                <a:gd name="T34" fmla="*/ 29 w 1249"/>
                <a:gd name="T35" fmla="*/ 0 h 736"/>
                <a:gd name="T36" fmla="*/ 0 w 1249"/>
                <a:gd name="T37" fmla="*/ 0 h 736"/>
                <a:gd name="T38" fmla="*/ 0 w 1249"/>
                <a:gd name="T39" fmla="*/ 56 h 736"/>
                <a:gd name="T40" fmla="*/ 0 w 1249"/>
                <a:gd name="T41" fmla="*/ 56 h 736"/>
                <a:gd name="T42" fmla="*/ 90 w 1249"/>
                <a:gd name="T43" fmla="*/ 146 h 736"/>
                <a:gd name="T44" fmla="*/ 90 w 1249"/>
                <a:gd name="T45" fmla="*/ 146 h 736"/>
                <a:gd name="T46" fmla="*/ 312 w 1249"/>
                <a:gd name="T47" fmla="*/ 146 h 736"/>
                <a:gd name="T48" fmla="*/ 461 w 1249"/>
                <a:gd name="T49" fmla="*/ 295 h 736"/>
                <a:gd name="T50" fmla="*/ 461 w 1249"/>
                <a:gd name="T51" fmla="*/ 295 h 736"/>
                <a:gd name="T52" fmla="*/ 461 w 1249"/>
                <a:gd name="T53" fmla="*/ 351 h 736"/>
                <a:gd name="T54" fmla="*/ 461 w 1249"/>
                <a:gd name="T55" fmla="*/ 351 h 736"/>
                <a:gd name="T56" fmla="*/ 551 w 1249"/>
                <a:gd name="T57" fmla="*/ 441 h 736"/>
                <a:gd name="T58" fmla="*/ 551 w 1249"/>
                <a:gd name="T59" fmla="*/ 441 h 736"/>
                <a:gd name="T60" fmla="*/ 773 w 1249"/>
                <a:gd name="T61" fmla="*/ 441 h 736"/>
                <a:gd name="T62" fmla="*/ 922 w 1249"/>
                <a:gd name="T63" fmla="*/ 590 h 736"/>
                <a:gd name="T64" fmla="*/ 922 w 1249"/>
                <a:gd name="T65" fmla="*/ 590 h 736"/>
                <a:gd name="T66" fmla="*/ 922 w 1249"/>
                <a:gd name="T67" fmla="*/ 646 h 736"/>
                <a:gd name="T68" fmla="*/ 1012 w 1249"/>
                <a:gd name="T69" fmla="*/ 736 h 736"/>
                <a:gd name="T70" fmla="*/ 1234 w 1249"/>
                <a:gd name="T71" fmla="*/ 736 h 736"/>
                <a:gd name="T72" fmla="*/ 1249 w 1249"/>
                <a:gd name="T73" fmla="*/ 724 h 736"/>
                <a:gd name="T74" fmla="*/ 1233 w 1249"/>
                <a:gd name="T75" fmla="*/ 707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9" h="736">
                  <a:moveTo>
                    <a:pt x="1233" y="707"/>
                  </a:moveTo>
                  <a:cubicBezTo>
                    <a:pt x="1012" y="707"/>
                    <a:pt x="1012" y="707"/>
                    <a:pt x="1012" y="707"/>
                  </a:cubicBezTo>
                  <a:cubicBezTo>
                    <a:pt x="978" y="707"/>
                    <a:pt x="951" y="679"/>
                    <a:pt x="951" y="646"/>
                  </a:cubicBezTo>
                  <a:cubicBezTo>
                    <a:pt x="951" y="590"/>
                    <a:pt x="951" y="590"/>
                    <a:pt x="951" y="590"/>
                  </a:cubicBezTo>
                  <a:cubicBezTo>
                    <a:pt x="951" y="492"/>
                    <a:pt x="871" y="412"/>
                    <a:pt x="773" y="412"/>
                  </a:cubicBezTo>
                  <a:cubicBezTo>
                    <a:pt x="773" y="412"/>
                    <a:pt x="773" y="412"/>
                    <a:pt x="773" y="412"/>
                  </a:cubicBezTo>
                  <a:cubicBezTo>
                    <a:pt x="551" y="412"/>
                    <a:pt x="551" y="412"/>
                    <a:pt x="551" y="412"/>
                  </a:cubicBezTo>
                  <a:cubicBezTo>
                    <a:pt x="551" y="412"/>
                    <a:pt x="551" y="412"/>
                    <a:pt x="551" y="412"/>
                  </a:cubicBezTo>
                  <a:cubicBezTo>
                    <a:pt x="517" y="412"/>
                    <a:pt x="490" y="384"/>
                    <a:pt x="490" y="351"/>
                  </a:cubicBezTo>
                  <a:cubicBezTo>
                    <a:pt x="490" y="351"/>
                    <a:pt x="490" y="351"/>
                    <a:pt x="490" y="351"/>
                  </a:cubicBezTo>
                  <a:cubicBezTo>
                    <a:pt x="490" y="295"/>
                    <a:pt x="490" y="295"/>
                    <a:pt x="490" y="295"/>
                  </a:cubicBezTo>
                  <a:cubicBezTo>
                    <a:pt x="490" y="197"/>
                    <a:pt x="410" y="117"/>
                    <a:pt x="312" y="117"/>
                  </a:cubicBezTo>
                  <a:cubicBezTo>
                    <a:pt x="312" y="117"/>
                    <a:pt x="312" y="117"/>
                    <a:pt x="312" y="117"/>
                  </a:cubicBezTo>
                  <a:cubicBezTo>
                    <a:pt x="90" y="117"/>
                    <a:pt x="90" y="117"/>
                    <a:pt x="90" y="117"/>
                  </a:cubicBezTo>
                  <a:cubicBezTo>
                    <a:pt x="90" y="117"/>
                    <a:pt x="90" y="117"/>
                    <a:pt x="90" y="117"/>
                  </a:cubicBezTo>
                  <a:cubicBezTo>
                    <a:pt x="56" y="117"/>
                    <a:pt x="29" y="89"/>
                    <a:pt x="29" y="56"/>
                  </a:cubicBezTo>
                  <a:cubicBezTo>
                    <a:pt x="29" y="56"/>
                    <a:pt x="29" y="56"/>
                    <a:pt x="29" y="56"/>
                  </a:cubicBezTo>
                  <a:cubicBezTo>
                    <a:pt x="29" y="0"/>
                    <a:pt x="29" y="0"/>
                    <a:pt x="29" y="0"/>
                  </a:cubicBezTo>
                  <a:cubicBezTo>
                    <a:pt x="0" y="0"/>
                    <a:pt x="0" y="0"/>
                    <a:pt x="0" y="0"/>
                  </a:cubicBezTo>
                  <a:cubicBezTo>
                    <a:pt x="0" y="56"/>
                    <a:pt x="0" y="56"/>
                    <a:pt x="0" y="56"/>
                  </a:cubicBezTo>
                  <a:cubicBezTo>
                    <a:pt x="0" y="56"/>
                    <a:pt x="0" y="56"/>
                    <a:pt x="0" y="56"/>
                  </a:cubicBezTo>
                  <a:cubicBezTo>
                    <a:pt x="0" y="106"/>
                    <a:pt x="40" y="146"/>
                    <a:pt x="90" y="146"/>
                  </a:cubicBezTo>
                  <a:cubicBezTo>
                    <a:pt x="90" y="146"/>
                    <a:pt x="90" y="146"/>
                    <a:pt x="90" y="146"/>
                  </a:cubicBezTo>
                  <a:cubicBezTo>
                    <a:pt x="312" y="146"/>
                    <a:pt x="312" y="146"/>
                    <a:pt x="312" y="146"/>
                  </a:cubicBezTo>
                  <a:cubicBezTo>
                    <a:pt x="394" y="146"/>
                    <a:pt x="461" y="213"/>
                    <a:pt x="461" y="295"/>
                  </a:cubicBezTo>
                  <a:cubicBezTo>
                    <a:pt x="461" y="295"/>
                    <a:pt x="461" y="295"/>
                    <a:pt x="461" y="295"/>
                  </a:cubicBezTo>
                  <a:cubicBezTo>
                    <a:pt x="461" y="351"/>
                    <a:pt x="461" y="351"/>
                    <a:pt x="461" y="351"/>
                  </a:cubicBezTo>
                  <a:cubicBezTo>
                    <a:pt x="461" y="351"/>
                    <a:pt x="461" y="351"/>
                    <a:pt x="461" y="351"/>
                  </a:cubicBezTo>
                  <a:cubicBezTo>
                    <a:pt x="461" y="401"/>
                    <a:pt x="501" y="441"/>
                    <a:pt x="551" y="441"/>
                  </a:cubicBezTo>
                  <a:cubicBezTo>
                    <a:pt x="551" y="441"/>
                    <a:pt x="551" y="441"/>
                    <a:pt x="551" y="441"/>
                  </a:cubicBezTo>
                  <a:cubicBezTo>
                    <a:pt x="773" y="441"/>
                    <a:pt x="773" y="441"/>
                    <a:pt x="773" y="441"/>
                  </a:cubicBezTo>
                  <a:cubicBezTo>
                    <a:pt x="855" y="441"/>
                    <a:pt x="922" y="508"/>
                    <a:pt x="922" y="590"/>
                  </a:cubicBezTo>
                  <a:cubicBezTo>
                    <a:pt x="922" y="590"/>
                    <a:pt x="922" y="590"/>
                    <a:pt x="922" y="590"/>
                  </a:cubicBezTo>
                  <a:cubicBezTo>
                    <a:pt x="922" y="646"/>
                    <a:pt x="922" y="646"/>
                    <a:pt x="922" y="646"/>
                  </a:cubicBezTo>
                  <a:cubicBezTo>
                    <a:pt x="922" y="696"/>
                    <a:pt x="962" y="736"/>
                    <a:pt x="1012" y="736"/>
                  </a:cubicBezTo>
                  <a:cubicBezTo>
                    <a:pt x="1234" y="736"/>
                    <a:pt x="1234" y="736"/>
                    <a:pt x="1234" y="736"/>
                  </a:cubicBezTo>
                  <a:cubicBezTo>
                    <a:pt x="1238" y="735"/>
                    <a:pt x="1249" y="730"/>
                    <a:pt x="1249" y="724"/>
                  </a:cubicBezTo>
                  <a:cubicBezTo>
                    <a:pt x="1249" y="717"/>
                    <a:pt x="1238" y="708"/>
                    <a:pt x="1233" y="707"/>
                  </a:cubicBezTo>
                  <a:close/>
                </a:path>
              </a:pathLst>
            </a:custGeom>
            <a:gradFill>
              <a:gsLst>
                <a:gs pos="23000">
                  <a:srgbClr val="F39F29"/>
                </a:gs>
                <a:gs pos="9000">
                  <a:srgbClr val="9E540A"/>
                </a:gs>
                <a:gs pos="76000">
                  <a:srgbClr val="9E540A"/>
                </a:gs>
                <a:gs pos="60157">
                  <a:srgbClr val="F39F29"/>
                </a:gs>
                <a:gs pos="40000">
                  <a:srgbClr val="9E540A"/>
                </a:gs>
                <a:gs pos="100000">
                  <a:srgbClr val="F39F29"/>
                </a:gs>
              </a:gsLst>
              <a:lin ang="5400000" scaled="1"/>
            </a:gradFill>
            <a:ln>
              <a:noFill/>
            </a:ln>
          </p:spPr>
          <p:txBody>
            <a:bodyPr vert="horz" wrap="square" lIns="91428" tIns="45714" rIns="91428" bIns="4571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1220"/>
                </a:solidFill>
                <a:effectLst/>
                <a:uLnTx/>
                <a:uFillTx/>
                <a:latin typeface="Calibri"/>
                <a:ea typeface="+mn-ea"/>
                <a:cs typeface="+mn-cs"/>
              </a:endParaRPr>
            </a:p>
          </p:txBody>
        </p:sp>
        <p:sp>
          <p:nvSpPr>
            <p:cNvPr id="21" name="Freeform 22"/>
            <p:cNvSpPr>
              <a:spLocks/>
            </p:cNvSpPr>
            <p:nvPr/>
          </p:nvSpPr>
          <p:spPr bwMode="auto">
            <a:xfrm>
              <a:off x="7019788" y="3518891"/>
              <a:ext cx="10589322" cy="6447498"/>
            </a:xfrm>
            <a:custGeom>
              <a:avLst/>
              <a:gdLst>
                <a:gd name="T0" fmla="*/ 1292 w 1308"/>
                <a:gd name="T1" fmla="*/ 736 h 795"/>
                <a:gd name="T2" fmla="*/ 1071 w 1308"/>
                <a:gd name="T3" fmla="*/ 736 h 795"/>
                <a:gd name="T4" fmla="*/ 981 w 1308"/>
                <a:gd name="T5" fmla="*/ 646 h 795"/>
                <a:gd name="T6" fmla="*/ 981 w 1308"/>
                <a:gd name="T7" fmla="*/ 590 h 795"/>
                <a:gd name="T8" fmla="*/ 981 w 1308"/>
                <a:gd name="T9" fmla="*/ 590 h 795"/>
                <a:gd name="T10" fmla="*/ 832 w 1308"/>
                <a:gd name="T11" fmla="*/ 441 h 795"/>
                <a:gd name="T12" fmla="*/ 610 w 1308"/>
                <a:gd name="T13" fmla="*/ 441 h 795"/>
                <a:gd name="T14" fmla="*/ 610 w 1308"/>
                <a:gd name="T15" fmla="*/ 441 h 795"/>
                <a:gd name="T16" fmla="*/ 520 w 1308"/>
                <a:gd name="T17" fmla="*/ 351 h 795"/>
                <a:gd name="T18" fmla="*/ 520 w 1308"/>
                <a:gd name="T19" fmla="*/ 351 h 795"/>
                <a:gd name="T20" fmla="*/ 520 w 1308"/>
                <a:gd name="T21" fmla="*/ 295 h 795"/>
                <a:gd name="T22" fmla="*/ 520 w 1308"/>
                <a:gd name="T23" fmla="*/ 295 h 795"/>
                <a:gd name="T24" fmla="*/ 371 w 1308"/>
                <a:gd name="T25" fmla="*/ 146 h 795"/>
                <a:gd name="T26" fmla="*/ 149 w 1308"/>
                <a:gd name="T27" fmla="*/ 146 h 795"/>
                <a:gd name="T28" fmla="*/ 149 w 1308"/>
                <a:gd name="T29" fmla="*/ 146 h 795"/>
                <a:gd name="T30" fmla="*/ 59 w 1308"/>
                <a:gd name="T31" fmla="*/ 56 h 795"/>
                <a:gd name="T32" fmla="*/ 59 w 1308"/>
                <a:gd name="T33" fmla="*/ 56 h 795"/>
                <a:gd name="T34" fmla="*/ 59 w 1308"/>
                <a:gd name="T35" fmla="*/ 0 h 795"/>
                <a:gd name="T36" fmla="*/ 0 w 1308"/>
                <a:gd name="T37" fmla="*/ 0 h 795"/>
                <a:gd name="T38" fmla="*/ 0 w 1308"/>
                <a:gd name="T39" fmla="*/ 56 h 795"/>
                <a:gd name="T40" fmla="*/ 149 w 1308"/>
                <a:gd name="T41" fmla="*/ 205 h 795"/>
                <a:gd name="T42" fmla="*/ 149 w 1308"/>
                <a:gd name="T43" fmla="*/ 205 h 795"/>
                <a:gd name="T44" fmla="*/ 371 w 1308"/>
                <a:gd name="T45" fmla="*/ 205 h 795"/>
                <a:gd name="T46" fmla="*/ 461 w 1308"/>
                <a:gd name="T47" fmla="*/ 295 h 795"/>
                <a:gd name="T48" fmla="*/ 461 w 1308"/>
                <a:gd name="T49" fmla="*/ 351 h 795"/>
                <a:gd name="T50" fmla="*/ 610 w 1308"/>
                <a:gd name="T51" fmla="*/ 500 h 795"/>
                <a:gd name="T52" fmla="*/ 610 w 1308"/>
                <a:gd name="T53" fmla="*/ 500 h 795"/>
                <a:gd name="T54" fmla="*/ 832 w 1308"/>
                <a:gd name="T55" fmla="*/ 500 h 795"/>
                <a:gd name="T56" fmla="*/ 922 w 1308"/>
                <a:gd name="T57" fmla="*/ 590 h 795"/>
                <a:gd name="T58" fmla="*/ 922 w 1308"/>
                <a:gd name="T59" fmla="*/ 646 h 795"/>
                <a:gd name="T60" fmla="*/ 922 w 1308"/>
                <a:gd name="T61" fmla="*/ 646 h 795"/>
                <a:gd name="T62" fmla="*/ 1071 w 1308"/>
                <a:gd name="T63" fmla="*/ 795 h 795"/>
                <a:gd name="T64" fmla="*/ 1292 w 1308"/>
                <a:gd name="T65" fmla="*/ 795 h 795"/>
                <a:gd name="T66" fmla="*/ 1308 w 1308"/>
                <a:gd name="T67" fmla="*/ 766 h 795"/>
                <a:gd name="T68" fmla="*/ 1292 w 1308"/>
                <a:gd name="T69" fmla="*/ 736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08" h="795">
                  <a:moveTo>
                    <a:pt x="1292" y="736"/>
                  </a:moveTo>
                  <a:cubicBezTo>
                    <a:pt x="1071" y="736"/>
                    <a:pt x="1071" y="736"/>
                    <a:pt x="1071" y="736"/>
                  </a:cubicBezTo>
                  <a:cubicBezTo>
                    <a:pt x="1021" y="736"/>
                    <a:pt x="981" y="696"/>
                    <a:pt x="981" y="646"/>
                  </a:cubicBezTo>
                  <a:cubicBezTo>
                    <a:pt x="981" y="590"/>
                    <a:pt x="981" y="590"/>
                    <a:pt x="981" y="590"/>
                  </a:cubicBezTo>
                  <a:cubicBezTo>
                    <a:pt x="981" y="590"/>
                    <a:pt x="981" y="590"/>
                    <a:pt x="981" y="590"/>
                  </a:cubicBezTo>
                  <a:cubicBezTo>
                    <a:pt x="981" y="508"/>
                    <a:pt x="914" y="441"/>
                    <a:pt x="832" y="441"/>
                  </a:cubicBezTo>
                  <a:cubicBezTo>
                    <a:pt x="610" y="441"/>
                    <a:pt x="610" y="441"/>
                    <a:pt x="610" y="441"/>
                  </a:cubicBezTo>
                  <a:cubicBezTo>
                    <a:pt x="610" y="441"/>
                    <a:pt x="610" y="441"/>
                    <a:pt x="610" y="441"/>
                  </a:cubicBezTo>
                  <a:cubicBezTo>
                    <a:pt x="560" y="441"/>
                    <a:pt x="520" y="401"/>
                    <a:pt x="520" y="351"/>
                  </a:cubicBezTo>
                  <a:cubicBezTo>
                    <a:pt x="520" y="351"/>
                    <a:pt x="520" y="351"/>
                    <a:pt x="520" y="351"/>
                  </a:cubicBezTo>
                  <a:cubicBezTo>
                    <a:pt x="520" y="295"/>
                    <a:pt x="520" y="295"/>
                    <a:pt x="520" y="295"/>
                  </a:cubicBezTo>
                  <a:cubicBezTo>
                    <a:pt x="520" y="295"/>
                    <a:pt x="520" y="295"/>
                    <a:pt x="520" y="295"/>
                  </a:cubicBezTo>
                  <a:cubicBezTo>
                    <a:pt x="520" y="213"/>
                    <a:pt x="453" y="146"/>
                    <a:pt x="371" y="146"/>
                  </a:cubicBezTo>
                  <a:cubicBezTo>
                    <a:pt x="149" y="146"/>
                    <a:pt x="149" y="146"/>
                    <a:pt x="149" y="146"/>
                  </a:cubicBezTo>
                  <a:cubicBezTo>
                    <a:pt x="149" y="146"/>
                    <a:pt x="149" y="146"/>
                    <a:pt x="149" y="146"/>
                  </a:cubicBezTo>
                  <a:cubicBezTo>
                    <a:pt x="99" y="146"/>
                    <a:pt x="59" y="106"/>
                    <a:pt x="59" y="56"/>
                  </a:cubicBezTo>
                  <a:cubicBezTo>
                    <a:pt x="59" y="56"/>
                    <a:pt x="59" y="56"/>
                    <a:pt x="59" y="56"/>
                  </a:cubicBezTo>
                  <a:cubicBezTo>
                    <a:pt x="59" y="0"/>
                    <a:pt x="59" y="0"/>
                    <a:pt x="59" y="0"/>
                  </a:cubicBezTo>
                  <a:cubicBezTo>
                    <a:pt x="0" y="0"/>
                    <a:pt x="0" y="0"/>
                    <a:pt x="0" y="0"/>
                  </a:cubicBezTo>
                  <a:cubicBezTo>
                    <a:pt x="0" y="56"/>
                    <a:pt x="0" y="56"/>
                    <a:pt x="0" y="56"/>
                  </a:cubicBezTo>
                  <a:cubicBezTo>
                    <a:pt x="0" y="138"/>
                    <a:pt x="66" y="205"/>
                    <a:pt x="149" y="205"/>
                  </a:cubicBezTo>
                  <a:cubicBezTo>
                    <a:pt x="149" y="205"/>
                    <a:pt x="149" y="205"/>
                    <a:pt x="149" y="205"/>
                  </a:cubicBezTo>
                  <a:cubicBezTo>
                    <a:pt x="371" y="205"/>
                    <a:pt x="371" y="205"/>
                    <a:pt x="371" y="205"/>
                  </a:cubicBezTo>
                  <a:cubicBezTo>
                    <a:pt x="420" y="205"/>
                    <a:pt x="461" y="245"/>
                    <a:pt x="461" y="295"/>
                  </a:cubicBezTo>
                  <a:cubicBezTo>
                    <a:pt x="461" y="351"/>
                    <a:pt x="461" y="351"/>
                    <a:pt x="461" y="351"/>
                  </a:cubicBezTo>
                  <a:cubicBezTo>
                    <a:pt x="461" y="433"/>
                    <a:pt x="527" y="500"/>
                    <a:pt x="610" y="500"/>
                  </a:cubicBezTo>
                  <a:cubicBezTo>
                    <a:pt x="610" y="500"/>
                    <a:pt x="610" y="500"/>
                    <a:pt x="610" y="500"/>
                  </a:cubicBezTo>
                  <a:cubicBezTo>
                    <a:pt x="832" y="500"/>
                    <a:pt x="832" y="500"/>
                    <a:pt x="832" y="500"/>
                  </a:cubicBezTo>
                  <a:cubicBezTo>
                    <a:pt x="881" y="500"/>
                    <a:pt x="922" y="540"/>
                    <a:pt x="922" y="590"/>
                  </a:cubicBezTo>
                  <a:cubicBezTo>
                    <a:pt x="922" y="646"/>
                    <a:pt x="922" y="646"/>
                    <a:pt x="922" y="646"/>
                  </a:cubicBezTo>
                  <a:cubicBezTo>
                    <a:pt x="922" y="646"/>
                    <a:pt x="922" y="646"/>
                    <a:pt x="922" y="646"/>
                  </a:cubicBezTo>
                  <a:cubicBezTo>
                    <a:pt x="922" y="728"/>
                    <a:pt x="988" y="795"/>
                    <a:pt x="1071" y="795"/>
                  </a:cubicBezTo>
                  <a:cubicBezTo>
                    <a:pt x="1292" y="795"/>
                    <a:pt x="1292" y="795"/>
                    <a:pt x="1292" y="795"/>
                  </a:cubicBezTo>
                  <a:cubicBezTo>
                    <a:pt x="1297" y="792"/>
                    <a:pt x="1308" y="782"/>
                    <a:pt x="1308" y="766"/>
                  </a:cubicBezTo>
                  <a:cubicBezTo>
                    <a:pt x="1308" y="749"/>
                    <a:pt x="1297" y="739"/>
                    <a:pt x="1292" y="736"/>
                  </a:cubicBezTo>
                  <a:close/>
                </a:path>
              </a:pathLst>
            </a:custGeom>
            <a:solidFill>
              <a:srgbClr val="C67C02"/>
            </a:solidFill>
            <a:ln>
              <a:noFill/>
            </a:ln>
          </p:spPr>
          <p:txBody>
            <a:bodyPr vert="horz" wrap="square" lIns="91428" tIns="45714" rIns="91428" bIns="4571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1220"/>
                </a:solidFill>
                <a:effectLst/>
                <a:uLnTx/>
                <a:uFillTx/>
                <a:latin typeface="Calibri"/>
                <a:ea typeface="+mn-ea"/>
                <a:cs typeface="+mn-cs"/>
              </a:endParaRPr>
            </a:p>
          </p:txBody>
        </p:sp>
        <p:grpSp>
          <p:nvGrpSpPr>
            <p:cNvPr id="1033" name="Group 1032"/>
            <p:cNvGrpSpPr/>
            <p:nvPr/>
          </p:nvGrpSpPr>
          <p:grpSpPr>
            <a:xfrm>
              <a:off x="6787592" y="2248488"/>
              <a:ext cx="943534" cy="1348788"/>
              <a:chOff x="3392488" y="949325"/>
              <a:chExt cx="484188" cy="692150"/>
            </a:xfrm>
          </p:grpSpPr>
          <p:sp>
            <p:nvSpPr>
              <p:cNvPr id="27" name="Rectangle 26"/>
              <p:cNvSpPr>
                <a:spLocks noChangeArrowheads="1"/>
              </p:cNvSpPr>
              <p:nvPr/>
            </p:nvSpPr>
            <p:spPr bwMode="auto">
              <a:xfrm>
                <a:off x="3392488" y="1508125"/>
                <a:ext cx="484188" cy="133350"/>
              </a:xfrm>
              <a:prstGeom prst="rect">
                <a:avLst/>
              </a:prstGeom>
              <a:gradFill flip="none" rotWithShape="1">
                <a:gsLst>
                  <a:gs pos="30000">
                    <a:srgbClr val="B5B5B7"/>
                  </a:gs>
                  <a:gs pos="69000">
                    <a:srgbClr val="474747"/>
                  </a:gs>
                  <a:gs pos="17000">
                    <a:srgbClr val="EBECEE"/>
                  </a:gs>
                  <a:gs pos="0">
                    <a:srgbClr val="707D78"/>
                  </a:gs>
                  <a:gs pos="100000">
                    <a:srgbClr val="BDC5C4"/>
                  </a:gs>
                </a:gsLst>
                <a:lin ang="0" scaled="1"/>
                <a:tileRect/>
              </a:gradFill>
              <a:ln>
                <a:noFill/>
              </a:ln>
            </p:spPr>
            <p:txBody>
              <a:bodyPr vert="horz" wrap="square" lIns="91428" tIns="45714" rIns="91428" bIns="4571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1220"/>
                  </a:solidFill>
                  <a:effectLst/>
                  <a:uLnTx/>
                  <a:uFillTx/>
                  <a:latin typeface="Calibri"/>
                  <a:ea typeface="+mn-ea"/>
                  <a:cs typeface="+mn-cs"/>
                </a:endParaRPr>
              </a:p>
            </p:txBody>
          </p:sp>
          <p:sp>
            <p:nvSpPr>
              <p:cNvPr id="28" name="Rectangle 27"/>
              <p:cNvSpPr>
                <a:spLocks noChangeArrowheads="1"/>
              </p:cNvSpPr>
              <p:nvPr/>
            </p:nvSpPr>
            <p:spPr bwMode="auto">
              <a:xfrm>
                <a:off x="3392488" y="949325"/>
                <a:ext cx="484188" cy="134938"/>
              </a:xfrm>
              <a:prstGeom prst="rect">
                <a:avLst/>
              </a:prstGeom>
              <a:gradFill>
                <a:gsLst>
                  <a:gs pos="30000">
                    <a:srgbClr val="B5B5B7"/>
                  </a:gs>
                  <a:gs pos="69000">
                    <a:srgbClr val="474747"/>
                  </a:gs>
                  <a:gs pos="17000">
                    <a:srgbClr val="EBECEE"/>
                  </a:gs>
                  <a:gs pos="0">
                    <a:srgbClr val="707D78"/>
                  </a:gs>
                  <a:gs pos="100000">
                    <a:srgbClr val="BDC5C4"/>
                  </a:gs>
                </a:gsLst>
                <a:lin ang="0" scaled="1"/>
              </a:gradFill>
              <a:ln>
                <a:noFill/>
              </a:ln>
            </p:spPr>
            <p:txBody>
              <a:bodyPr vert="horz" wrap="square" lIns="91428" tIns="45714" rIns="91428" bIns="4571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
            <p:nvSpPr>
              <p:cNvPr id="29" name="Rectangle 28"/>
              <p:cNvSpPr>
                <a:spLocks noChangeArrowheads="1"/>
              </p:cNvSpPr>
              <p:nvPr/>
            </p:nvSpPr>
            <p:spPr bwMode="auto">
              <a:xfrm>
                <a:off x="3392488" y="1208088"/>
                <a:ext cx="484188" cy="174625"/>
              </a:xfrm>
              <a:prstGeom prst="rect">
                <a:avLst/>
              </a:prstGeom>
              <a:gradFill>
                <a:gsLst>
                  <a:gs pos="30000">
                    <a:srgbClr val="B5B5B7"/>
                  </a:gs>
                  <a:gs pos="69000">
                    <a:srgbClr val="474747"/>
                  </a:gs>
                  <a:gs pos="17000">
                    <a:srgbClr val="EBECEE"/>
                  </a:gs>
                  <a:gs pos="0">
                    <a:srgbClr val="707D78"/>
                  </a:gs>
                  <a:gs pos="100000">
                    <a:srgbClr val="BDC5C4"/>
                  </a:gs>
                </a:gsLst>
                <a:lin ang="0" scaled="1"/>
              </a:gradFill>
              <a:ln>
                <a:noFill/>
              </a:ln>
            </p:spPr>
            <p:txBody>
              <a:bodyPr vert="horz" wrap="square" lIns="91428" tIns="45714" rIns="91428" bIns="4571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
            <p:nvSpPr>
              <p:cNvPr id="1026" name="Freeform 33"/>
              <p:cNvSpPr>
                <a:spLocks/>
              </p:cNvSpPr>
              <p:nvPr/>
            </p:nvSpPr>
            <p:spPr bwMode="auto">
              <a:xfrm>
                <a:off x="3392488" y="1187450"/>
                <a:ext cx="484188" cy="41275"/>
              </a:xfrm>
              <a:custGeom>
                <a:avLst/>
                <a:gdLst>
                  <a:gd name="T0" fmla="*/ 0 w 654"/>
                  <a:gd name="T1" fmla="*/ 27 h 55"/>
                  <a:gd name="T2" fmla="*/ 28 w 654"/>
                  <a:gd name="T3" fmla="*/ 55 h 55"/>
                  <a:gd name="T4" fmla="*/ 626 w 654"/>
                  <a:gd name="T5" fmla="*/ 55 h 55"/>
                  <a:gd name="T6" fmla="*/ 654 w 654"/>
                  <a:gd name="T7" fmla="*/ 27 h 55"/>
                  <a:gd name="T8" fmla="*/ 626 w 654"/>
                  <a:gd name="T9" fmla="*/ 0 h 55"/>
                  <a:gd name="T10" fmla="*/ 28 w 654"/>
                  <a:gd name="T11" fmla="*/ 0 h 55"/>
                  <a:gd name="T12" fmla="*/ 0 w 654"/>
                  <a:gd name="T13" fmla="*/ 27 h 55"/>
                </a:gdLst>
                <a:ahLst/>
                <a:cxnLst>
                  <a:cxn ang="0">
                    <a:pos x="T0" y="T1"/>
                  </a:cxn>
                  <a:cxn ang="0">
                    <a:pos x="T2" y="T3"/>
                  </a:cxn>
                  <a:cxn ang="0">
                    <a:pos x="T4" y="T5"/>
                  </a:cxn>
                  <a:cxn ang="0">
                    <a:pos x="T6" y="T7"/>
                  </a:cxn>
                  <a:cxn ang="0">
                    <a:pos x="T8" y="T9"/>
                  </a:cxn>
                  <a:cxn ang="0">
                    <a:pos x="T10" y="T11"/>
                  </a:cxn>
                  <a:cxn ang="0">
                    <a:pos x="T12" y="T13"/>
                  </a:cxn>
                </a:cxnLst>
                <a:rect l="0" t="0" r="r" b="b"/>
                <a:pathLst>
                  <a:path w="654" h="55">
                    <a:moveTo>
                      <a:pt x="0" y="27"/>
                    </a:moveTo>
                    <a:cubicBezTo>
                      <a:pt x="0" y="43"/>
                      <a:pt x="12" y="55"/>
                      <a:pt x="28" y="55"/>
                    </a:cubicBezTo>
                    <a:cubicBezTo>
                      <a:pt x="626" y="55"/>
                      <a:pt x="626" y="55"/>
                      <a:pt x="626" y="55"/>
                    </a:cubicBezTo>
                    <a:cubicBezTo>
                      <a:pt x="642" y="55"/>
                      <a:pt x="654" y="43"/>
                      <a:pt x="654" y="27"/>
                    </a:cubicBezTo>
                    <a:cubicBezTo>
                      <a:pt x="654" y="12"/>
                      <a:pt x="642" y="0"/>
                      <a:pt x="626" y="0"/>
                    </a:cubicBezTo>
                    <a:cubicBezTo>
                      <a:pt x="28" y="0"/>
                      <a:pt x="28" y="0"/>
                      <a:pt x="28" y="0"/>
                    </a:cubicBezTo>
                    <a:cubicBezTo>
                      <a:pt x="12" y="0"/>
                      <a:pt x="0" y="12"/>
                      <a:pt x="0" y="27"/>
                    </a:cubicBezTo>
                    <a:close/>
                  </a:path>
                </a:pathLst>
              </a:custGeom>
              <a:gradFill>
                <a:gsLst>
                  <a:gs pos="30000">
                    <a:srgbClr val="B5B5B7"/>
                  </a:gs>
                  <a:gs pos="69000">
                    <a:srgbClr val="474747"/>
                  </a:gs>
                  <a:gs pos="17000">
                    <a:srgbClr val="EBECEE"/>
                  </a:gs>
                  <a:gs pos="0">
                    <a:srgbClr val="707D78"/>
                  </a:gs>
                  <a:gs pos="100000">
                    <a:srgbClr val="BDC5C4"/>
                  </a:gs>
                </a:gsLst>
                <a:lin ang="0" scaled="1"/>
              </a:gradFill>
              <a:ln>
                <a:noFill/>
              </a:ln>
              <a:effectLst>
                <a:innerShdw blurRad="12700" dist="12700" dir="16200000">
                  <a:prstClr val="black">
                    <a:alpha val="50000"/>
                  </a:prstClr>
                </a:innerShdw>
              </a:effectLst>
            </p:spPr>
            <p:txBody>
              <a:bodyPr vert="horz" wrap="square" lIns="91428" tIns="45714" rIns="91428" bIns="4571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
            <p:nvSpPr>
              <p:cNvPr id="1027" name="Freeform 34"/>
              <p:cNvSpPr>
                <a:spLocks/>
              </p:cNvSpPr>
              <p:nvPr/>
            </p:nvSpPr>
            <p:spPr bwMode="auto">
              <a:xfrm>
                <a:off x="3392488" y="1146175"/>
                <a:ext cx="484188" cy="41275"/>
              </a:xfrm>
              <a:custGeom>
                <a:avLst/>
                <a:gdLst>
                  <a:gd name="T0" fmla="*/ 0 w 654"/>
                  <a:gd name="T1" fmla="*/ 28 h 56"/>
                  <a:gd name="T2" fmla="*/ 28 w 654"/>
                  <a:gd name="T3" fmla="*/ 56 h 56"/>
                  <a:gd name="T4" fmla="*/ 626 w 654"/>
                  <a:gd name="T5" fmla="*/ 56 h 56"/>
                  <a:gd name="T6" fmla="*/ 654 w 654"/>
                  <a:gd name="T7" fmla="*/ 28 h 56"/>
                  <a:gd name="T8" fmla="*/ 626 w 654"/>
                  <a:gd name="T9" fmla="*/ 0 h 56"/>
                  <a:gd name="T10" fmla="*/ 28 w 654"/>
                  <a:gd name="T11" fmla="*/ 0 h 56"/>
                  <a:gd name="T12" fmla="*/ 0 w 654"/>
                  <a:gd name="T13" fmla="*/ 28 h 56"/>
                </a:gdLst>
                <a:ahLst/>
                <a:cxnLst>
                  <a:cxn ang="0">
                    <a:pos x="T0" y="T1"/>
                  </a:cxn>
                  <a:cxn ang="0">
                    <a:pos x="T2" y="T3"/>
                  </a:cxn>
                  <a:cxn ang="0">
                    <a:pos x="T4" y="T5"/>
                  </a:cxn>
                  <a:cxn ang="0">
                    <a:pos x="T6" y="T7"/>
                  </a:cxn>
                  <a:cxn ang="0">
                    <a:pos x="T8" y="T9"/>
                  </a:cxn>
                  <a:cxn ang="0">
                    <a:pos x="T10" y="T11"/>
                  </a:cxn>
                  <a:cxn ang="0">
                    <a:pos x="T12" y="T13"/>
                  </a:cxn>
                </a:cxnLst>
                <a:rect l="0" t="0" r="r" b="b"/>
                <a:pathLst>
                  <a:path w="654" h="56">
                    <a:moveTo>
                      <a:pt x="0" y="28"/>
                    </a:moveTo>
                    <a:cubicBezTo>
                      <a:pt x="0" y="43"/>
                      <a:pt x="12" y="56"/>
                      <a:pt x="28" y="56"/>
                    </a:cubicBezTo>
                    <a:cubicBezTo>
                      <a:pt x="626" y="56"/>
                      <a:pt x="626" y="56"/>
                      <a:pt x="626" y="56"/>
                    </a:cubicBezTo>
                    <a:cubicBezTo>
                      <a:pt x="642" y="56"/>
                      <a:pt x="654" y="43"/>
                      <a:pt x="654" y="28"/>
                    </a:cubicBezTo>
                    <a:cubicBezTo>
                      <a:pt x="654" y="12"/>
                      <a:pt x="642" y="0"/>
                      <a:pt x="626" y="0"/>
                    </a:cubicBezTo>
                    <a:cubicBezTo>
                      <a:pt x="28" y="0"/>
                      <a:pt x="28" y="0"/>
                      <a:pt x="28" y="0"/>
                    </a:cubicBezTo>
                    <a:cubicBezTo>
                      <a:pt x="12" y="0"/>
                      <a:pt x="0" y="12"/>
                      <a:pt x="0" y="28"/>
                    </a:cubicBezTo>
                    <a:close/>
                  </a:path>
                </a:pathLst>
              </a:custGeom>
              <a:gradFill>
                <a:gsLst>
                  <a:gs pos="30000">
                    <a:srgbClr val="B5B5B7"/>
                  </a:gs>
                  <a:gs pos="69000">
                    <a:srgbClr val="474747"/>
                  </a:gs>
                  <a:gs pos="17000">
                    <a:srgbClr val="EBECEE"/>
                  </a:gs>
                  <a:gs pos="0">
                    <a:srgbClr val="707D78"/>
                  </a:gs>
                  <a:gs pos="100000">
                    <a:srgbClr val="BDC5C4"/>
                  </a:gs>
                </a:gsLst>
                <a:lin ang="0" scaled="1"/>
              </a:gradFill>
              <a:ln>
                <a:noFill/>
              </a:ln>
              <a:effectLst>
                <a:innerShdw blurRad="12700" dist="12700" dir="16200000">
                  <a:prstClr val="black">
                    <a:alpha val="50000"/>
                  </a:prstClr>
                </a:innerShdw>
              </a:effectLst>
            </p:spPr>
            <p:txBody>
              <a:bodyPr vert="horz" wrap="square" lIns="91428" tIns="45714" rIns="91428" bIns="4571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
            <p:nvSpPr>
              <p:cNvPr id="1028" name="Freeform 35"/>
              <p:cNvSpPr>
                <a:spLocks/>
              </p:cNvSpPr>
              <p:nvPr/>
            </p:nvSpPr>
            <p:spPr bwMode="auto">
              <a:xfrm>
                <a:off x="3392488" y="1104900"/>
                <a:ext cx="484188" cy="41275"/>
              </a:xfrm>
              <a:custGeom>
                <a:avLst/>
                <a:gdLst>
                  <a:gd name="T0" fmla="*/ 0 w 654"/>
                  <a:gd name="T1" fmla="*/ 28 h 56"/>
                  <a:gd name="T2" fmla="*/ 28 w 654"/>
                  <a:gd name="T3" fmla="*/ 56 h 56"/>
                  <a:gd name="T4" fmla="*/ 626 w 654"/>
                  <a:gd name="T5" fmla="*/ 56 h 56"/>
                  <a:gd name="T6" fmla="*/ 654 w 654"/>
                  <a:gd name="T7" fmla="*/ 28 h 56"/>
                  <a:gd name="T8" fmla="*/ 626 w 654"/>
                  <a:gd name="T9" fmla="*/ 0 h 56"/>
                  <a:gd name="T10" fmla="*/ 28 w 654"/>
                  <a:gd name="T11" fmla="*/ 0 h 56"/>
                  <a:gd name="T12" fmla="*/ 0 w 654"/>
                  <a:gd name="T13" fmla="*/ 28 h 56"/>
                </a:gdLst>
                <a:ahLst/>
                <a:cxnLst>
                  <a:cxn ang="0">
                    <a:pos x="T0" y="T1"/>
                  </a:cxn>
                  <a:cxn ang="0">
                    <a:pos x="T2" y="T3"/>
                  </a:cxn>
                  <a:cxn ang="0">
                    <a:pos x="T4" y="T5"/>
                  </a:cxn>
                  <a:cxn ang="0">
                    <a:pos x="T6" y="T7"/>
                  </a:cxn>
                  <a:cxn ang="0">
                    <a:pos x="T8" y="T9"/>
                  </a:cxn>
                  <a:cxn ang="0">
                    <a:pos x="T10" y="T11"/>
                  </a:cxn>
                  <a:cxn ang="0">
                    <a:pos x="T12" y="T13"/>
                  </a:cxn>
                </a:cxnLst>
                <a:rect l="0" t="0" r="r" b="b"/>
                <a:pathLst>
                  <a:path w="654" h="56">
                    <a:moveTo>
                      <a:pt x="0" y="28"/>
                    </a:moveTo>
                    <a:cubicBezTo>
                      <a:pt x="0" y="43"/>
                      <a:pt x="12" y="56"/>
                      <a:pt x="28" y="56"/>
                    </a:cubicBezTo>
                    <a:cubicBezTo>
                      <a:pt x="626" y="56"/>
                      <a:pt x="626" y="56"/>
                      <a:pt x="626" y="56"/>
                    </a:cubicBezTo>
                    <a:cubicBezTo>
                      <a:pt x="642" y="56"/>
                      <a:pt x="654" y="43"/>
                      <a:pt x="654" y="28"/>
                    </a:cubicBezTo>
                    <a:cubicBezTo>
                      <a:pt x="654" y="12"/>
                      <a:pt x="642" y="0"/>
                      <a:pt x="626" y="0"/>
                    </a:cubicBezTo>
                    <a:cubicBezTo>
                      <a:pt x="28" y="0"/>
                      <a:pt x="28" y="0"/>
                      <a:pt x="28" y="0"/>
                    </a:cubicBezTo>
                    <a:cubicBezTo>
                      <a:pt x="12" y="0"/>
                      <a:pt x="0" y="12"/>
                      <a:pt x="0" y="28"/>
                    </a:cubicBezTo>
                    <a:close/>
                  </a:path>
                </a:pathLst>
              </a:custGeom>
              <a:gradFill>
                <a:gsLst>
                  <a:gs pos="30000">
                    <a:srgbClr val="B5B5B7"/>
                  </a:gs>
                  <a:gs pos="69000">
                    <a:srgbClr val="474747"/>
                  </a:gs>
                  <a:gs pos="17000">
                    <a:srgbClr val="EBECEE"/>
                  </a:gs>
                  <a:gs pos="0">
                    <a:srgbClr val="707D78"/>
                  </a:gs>
                  <a:gs pos="100000">
                    <a:srgbClr val="BDC5C4"/>
                  </a:gs>
                </a:gsLst>
                <a:lin ang="0" scaled="1"/>
              </a:gradFill>
              <a:ln>
                <a:noFill/>
              </a:ln>
              <a:effectLst>
                <a:innerShdw blurRad="12700" dist="12700" dir="16200000">
                  <a:prstClr val="black">
                    <a:alpha val="50000"/>
                  </a:prstClr>
                </a:innerShdw>
              </a:effectLst>
            </p:spPr>
            <p:txBody>
              <a:bodyPr vert="horz" wrap="square" lIns="91428" tIns="45714" rIns="91428" bIns="4571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
            <p:nvSpPr>
              <p:cNvPr id="1032" name="Freeform 36"/>
              <p:cNvSpPr>
                <a:spLocks/>
              </p:cNvSpPr>
              <p:nvPr/>
            </p:nvSpPr>
            <p:spPr bwMode="auto">
              <a:xfrm>
                <a:off x="3392488" y="1063625"/>
                <a:ext cx="484188" cy="41275"/>
              </a:xfrm>
              <a:custGeom>
                <a:avLst/>
                <a:gdLst>
                  <a:gd name="T0" fmla="*/ 0 w 654"/>
                  <a:gd name="T1" fmla="*/ 28 h 56"/>
                  <a:gd name="T2" fmla="*/ 28 w 654"/>
                  <a:gd name="T3" fmla="*/ 56 h 56"/>
                  <a:gd name="T4" fmla="*/ 626 w 654"/>
                  <a:gd name="T5" fmla="*/ 56 h 56"/>
                  <a:gd name="T6" fmla="*/ 654 w 654"/>
                  <a:gd name="T7" fmla="*/ 28 h 56"/>
                  <a:gd name="T8" fmla="*/ 626 w 654"/>
                  <a:gd name="T9" fmla="*/ 0 h 56"/>
                  <a:gd name="T10" fmla="*/ 28 w 654"/>
                  <a:gd name="T11" fmla="*/ 0 h 56"/>
                  <a:gd name="T12" fmla="*/ 0 w 654"/>
                  <a:gd name="T13" fmla="*/ 28 h 56"/>
                </a:gdLst>
                <a:ahLst/>
                <a:cxnLst>
                  <a:cxn ang="0">
                    <a:pos x="T0" y="T1"/>
                  </a:cxn>
                  <a:cxn ang="0">
                    <a:pos x="T2" y="T3"/>
                  </a:cxn>
                  <a:cxn ang="0">
                    <a:pos x="T4" y="T5"/>
                  </a:cxn>
                  <a:cxn ang="0">
                    <a:pos x="T6" y="T7"/>
                  </a:cxn>
                  <a:cxn ang="0">
                    <a:pos x="T8" y="T9"/>
                  </a:cxn>
                  <a:cxn ang="0">
                    <a:pos x="T10" y="T11"/>
                  </a:cxn>
                  <a:cxn ang="0">
                    <a:pos x="T12" y="T13"/>
                  </a:cxn>
                </a:cxnLst>
                <a:rect l="0" t="0" r="r" b="b"/>
                <a:pathLst>
                  <a:path w="654" h="56">
                    <a:moveTo>
                      <a:pt x="0" y="28"/>
                    </a:moveTo>
                    <a:cubicBezTo>
                      <a:pt x="0" y="43"/>
                      <a:pt x="12" y="56"/>
                      <a:pt x="28" y="56"/>
                    </a:cubicBezTo>
                    <a:cubicBezTo>
                      <a:pt x="626" y="56"/>
                      <a:pt x="626" y="56"/>
                      <a:pt x="626" y="56"/>
                    </a:cubicBezTo>
                    <a:cubicBezTo>
                      <a:pt x="642" y="56"/>
                      <a:pt x="654" y="43"/>
                      <a:pt x="654" y="28"/>
                    </a:cubicBezTo>
                    <a:cubicBezTo>
                      <a:pt x="654" y="13"/>
                      <a:pt x="642" y="0"/>
                      <a:pt x="626" y="0"/>
                    </a:cubicBezTo>
                    <a:cubicBezTo>
                      <a:pt x="28" y="0"/>
                      <a:pt x="28" y="0"/>
                      <a:pt x="28" y="0"/>
                    </a:cubicBezTo>
                    <a:cubicBezTo>
                      <a:pt x="12" y="0"/>
                      <a:pt x="0" y="13"/>
                      <a:pt x="0" y="28"/>
                    </a:cubicBezTo>
                    <a:close/>
                  </a:path>
                </a:pathLst>
              </a:custGeom>
              <a:gradFill>
                <a:gsLst>
                  <a:gs pos="30000">
                    <a:srgbClr val="B5B5B7"/>
                  </a:gs>
                  <a:gs pos="69000">
                    <a:srgbClr val="474747"/>
                  </a:gs>
                  <a:gs pos="17000">
                    <a:srgbClr val="EBECEE"/>
                  </a:gs>
                  <a:gs pos="0">
                    <a:srgbClr val="707D78"/>
                  </a:gs>
                  <a:gs pos="100000">
                    <a:srgbClr val="BDC5C4"/>
                  </a:gs>
                </a:gsLst>
                <a:lin ang="0" scaled="1"/>
              </a:gradFill>
              <a:ln>
                <a:noFill/>
              </a:ln>
              <a:effectLst>
                <a:innerShdw blurRad="12700" dist="12700" dir="5400000">
                  <a:prstClr val="black">
                    <a:alpha val="50000"/>
                  </a:prstClr>
                </a:innerShdw>
              </a:effectLst>
            </p:spPr>
            <p:txBody>
              <a:bodyPr vert="horz" wrap="square" lIns="91428" tIns="45714" rIns="91428" bIns="4571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
            <p:nvSpPr>
              <p:cNvPr id="44" name="Freeform 33"/>
              <p:cNvSpPr>
                <a:spLocks/>
              </p:cNvSpPr>
              <p:nvPr/>
            </p:nvSpPr>
            <p:spPr bwMode="auto">
              <a:xfrm>
                <a:off x="3392488" y="1486694"/>
                <a:ext cx="484188" cy="41275"/>
              </a:xfrm>
              <a:custGeom>
                <a:avLst/>
                <a:gdLst>
                  <a:gd name="T0" fmla="*/ 0 w 654"/>
                  <a:gd name="T1" fmla="*/ 27 h 55"/>
                  <a:gd name="T2" fmla="*/ 28 w 654"/>
                  <a:gd name="T3" fmla="*/ 55 h 55"/>
                  <a:gd name="T4" fmla="*/ 626 w 654"/>
                  <a:gd name="T5" fmla="*/ 55 h 55"/>
                  <a:gd name="T6" fmla="*/ 654 w 654"/>
                  <a:gd name="T7" fmla="*/ 27 h 55"/>
                  <a:gd name="T8" fmla="*/ 626 w 654"/>
                  <a:gd name="T9" fmla="*/ 0 h 55"/>
                  <a:gd name="T10" fmla="*/ 28 w 654"/>
                  <a:gd name="T11" fmla="*/ 0 h 55"/>
                  <a:gd name="T12" fmla="*/ 0 w 654"/>
                  <a:gd name="T13" fmla="*/ 27 h 55"/>
                </a:gdLst>
                <a:ahLst/>
                <a:cxnLst>
                  <a:cxn ang="0">
                    <a:pos x="T0" y="T1"/>
                  </a:cxn>
                  <a:cxn ang="0">
                    <a:pos x="T2" y="T3"/>
                  </a:cxn>
                  <a:cxn ang="0">
                    <a:pos x="T4" y="T5"/>
                  </a:cxn>
                  <a:cxn ang="0">
                    <a:pos x="T6" y="T7"/>
                  </a:cxn>
                  <a:cxn ang="0">
                    <a:pos x="T8" y="T9"/>
                  </a:cxn>
                  <a:cxn ang="0">
                    <a:pos x="T10" y="T11"/>
                  </a:cxn>
                  <a:cxn ang="0">
                    <a:pos x="T12" y="T13"/>
                  </a:cxn>
                </a:cxnLst>
                <a:rect l="0" t="0" r="r" b="b"/>
                <a:pathLst>
                  <a:path w="654" h="55">
                    <a:moveTo>
                      <a:pt x="0" y="27"/>
                    </a:moveTo>
                    <a:cubicBezTo>
                      <a:pt x="0" y="43"/>
                      <a:pt x="12" y="55"/>
                      <a:pt x="28" y="55"/>
                    </a:cubicBezTo>
                    <a:cubicBezTo>
                      <a:pt x="626" y="55"/>
                      <a:pt x="626" y="55"/>
                      <a:pt x="626" y="55"/>
                    </a:cubicBezTo>
                    <a:cubicBezTo>
                      <a:pt x="642" y="55"/>
                      <a:pt x="654" y="43"/>
                      <a:pt x="654" y="27"/>
                    </a:cubicBezTo>
                    <a:cubicBezTo>
                      <a:pt x="654" y="12"/>
                      <a:pt x="642" y="0"/>
                      <a:pt x="626" y="0"/>
                    </a:cubicBezTo>
                    <a:cubicBezTo>
                      <a:pt x="28" y="0"/>
                      <a:pt x="28" y="0"/>
                      <a:pt x="28" y="0"/>
                    </a:cubicBezTo>
                    <a:cubicBezTo>
                      <a:pt x="12" y="0"/>
                      <a:pt x="0" y="12"/>
                      <a:pt x="0" y="27"/>
                    </a:cubicBezTo>
                    <a:close/>
                  </a:path>
                </a:pathLst>
              </a:custGeom>
              <a:gradFill>
                <a:gsLst>
                  <a:gs pos="30000">
                    <a:srgbClr val="B5B5B7"/>
                  </a:gs>
                  <a:gs pos="69000">
                    <a:srgbClr val="474747"/>
                  </a:gs>
                  <a:gs pos="17000">
                    <a:srgbClr val="EBECEE"/>
                  </a:gs>
                  <a:gs pos="0">
                    <a:srgbClr val="707D78"/>
                  </a:gs>
                  <a:gs pos="100000">
                    <a:srgbClr val="BDC5C4"/>
                  </a:gs>
                </a:gsLst>
                <a:lin ang="0" scaled="1"/>
              </a:gradFill>
              <a:ln>
                <a:noFill/>
              </a:ln>
              <a:effectLst>
                <a:innerShdw blurRad="12700" dist="12700" dir="16200000">
                  <a:prstClr val="black">
                    <a:alpha val="50000"/>
                  </a:prstClr>
                </a:innerShdw>
              </a:effectLst>
            </p:spPr>
            <p:txBody>
              <a:bodyPr vert="horz" wrap="square" lIns="91428" tIns="45714" rIns="91428" bIns="4571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
            <p:nvSpPr>
              <p:cNvPr id="45" name="Freeform 34"/>
              <p:cNvSpPr>
                <a:spLocks/>
              </p:cNvSpPr>
              <p:nvPr/>
            </p:nvSpPr>
            <p:spPr bwMode="auto">
              <a:xfrm>
                <a:off x="3392488" y="1445419"/>
                <a:ext cx="484188" cy="41275"/>
              </a:xfrm>
              <a:custGeom>
                <a:avLst/>
                <a:gdLst>
                  <a:gd name="T0" fmla="*/ 0 w 654"/>
                  <a:gd name="T1" fmla="*/ 28 h 56"/>
                  <a:gd name="T2" fmla="*/ 28 w 654"/>
                  <a:gd name="T3" fmla="*/ 56 h 56"/>
                  <a:gd name="T4" fmla="*/ 626 w 654"/>
                  <a:gd name="T5" fmla="*/ 56 h 56"/>
                  <a:gd name="T6" fmla="*/ 654 w 654"/>
                  <a:gd name="T7" fmla="*/ 28 h 56"/>
                  <a:gd name="T8" fmla="*/ 626 w 654"/>
                  <a:gd name="T9" fmla="*/ 0 h 56"/>
                  <a:gd name="T10" fmla="*/ 28 w 654"/>
                  <a:gd name="T11" fmla="*/ 0 h 56"/>
                  <a:gd name="T12" fmla="*/ 0 w 654"/>
                  <a:gd name="T13" fmla="*/ 28 h 56"/>
                </a:gdLst>
                <a:ahLst/>
                <a:cxnLst>
                  <a:cxn ang="0">
                    <a:pos x="T0" y="T1"/>
                  </a:cxn>
                  <a:cxn ang="0">
                    <a:pos x="T2" y="T3"/>
                  </a:cxn>
                  <a:cxn ang="0">
                    <a:pos x="T4" y="T5"/>
                  </a:cxn>
                  <a:cxn ang="0">
                    <a:pos x="T6" y="T7"/>
                  </a:cxn>
                  <a:cxn ang="0">
                    <a:pos x="T8" y="T9"/>
                  </a:cxn>
                  <a:cxn ang="0">
                    <a:pos x="T10" y="T11"/>
                  </a:cxn>
                  <a:cxn ang="0">
                    <a:pos x="T12" y="T13"/>
                  </a:cxn>
                </a:cxnLst>
                <a:rect l="0" t="0" r="r" b="b"/>
                <a:pathLst>
                  <a:path w="654" h="56">
                    <a:moveTo>
                      <a:pt x="0" y="28"/>
                    </a:moveTo>
                    <a:cubicBezTo>
                      <a:pt x="0" y="43"/>
                      <a:pt x="12" y="56"/>
                      <a:pt x="28" y="56"/>
                    </a:cubicBezTo>
                    <a:cubicBezTo>
                      <a:pt x="626" y="56"/>
                      <a:pt x="626" y="56"/>
                      <a:pt x="626" y="56"/>
                    </a:cubicBezTo>
                    <a:cubicBezTo>
                      <a:pt x="642" y="56"/>
                      <a:pt x="654" y="43"/>
                      <a:pt x="654" y="28"/>
                    </a:cubicBezTo>
                    <a:cubicBezTo>
                      <a:pt x="654" y="12"/>
                      <a:pt x="642" y="0"/>
                      <a:pt x="626" y="0"/>
                    </a:cubicBezTo>
                    <a:cubicBezTo>
                      <a:pt x="28" y="0"/>
                      <a:pt x="28" y="0"/>
                      <a:pt x="28" y="0"/>
                    </a:cubicBezTo>
                    <a:cubicBezTo>
                      <a:pt x="12" y="0"/>
                      <a:pt x="0" y="12"/>
                      <a:pt x="0" y="28"/>
                    </a:cubicBezTo>
                    <a:close/>
                  </a:path>
                </a:pathLst>
              </a:custGeom>
              <a:gradFill>
                <a:gsLst>
                  <a:gs pos="30000">
                    <a:srgbClr val="B5B5B7"/>
                  </a:gs>
                  <a:gs pos="69000">
                    <a:srgbClr val="474747"/>
                  </a:gs>
                  <a:gs pos="17000">
                    <a:srgbClr val="EBECEE"/>
                  </a:gs>
                  <a:gs pos="0">
                    <a:srgbClr val="707D78"/>
                  </a:gs>
                  <a:gs pos="100000">
                    <a:srgbClr val="BDC5C4"/>
                  </a:gs>
                </a:gsLst>
                <a:lin ang="0" scaled="1"/>
              </a:gradFill>
              <a:ln>
                <a:noFill/>
              </a:ln>
              <a:effectLst>
                <a:innerShdw blurRad="12700" dist="12700" dir="16200000">
                  <a:prstClr val="black">
                    <a:alpha val="50000"/>
                  </a:prstClr>
                </a:innerShdw>
              </a:effectLst>
            </p:spPr>
            <p:txBody>
              <a:bodyPr vert="horz" wrap="square" lIns="91428" tIns="45714" rIns="91428" bIns="4571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
            <p:nvSpPr>
              <p:cNvPr id="46" name="Freeform 35"/>
              <p:cNvSpPr>
                <a:spLocks/>
              </p:cNvSpPr>
              <p:nvPr/>
            </p:nvSpPr>
            <p:spPr bwMode="auto">
              <a:xfrm>
                <a:off x="3392488" y="1404144"/>
                <a:ext cx="484188" cy="41275"/>
              </a:xfrm>
              <a:custGeom>
                <a:avLst/>
                <a:gdLst>
                  <a:gd name="T0" fmla="*/ 0 w 654"/>
                  <a:gd name="T1" fmla="*/ 28 h 56"/>
                  <a:gd name="T2" fmla="*/ 28 w 654"/>
                  <a:gd name="T3" fmla="*/ 56 h 56"/>
                  <a:gd name="T4" fmla="*/ 626 w 654"/>
                  <a:gd name="T5" fmla="*/ 56 h 56"/>
                  <a:gd name="T6" fmla="*/ 654 w 654"/>
                  <a:gd name="T7" fmla="*/ 28 h 56"/>
                  <a:gd name="T8" fmla="*/ 626 w 654"/>
                  <a:gd name="T9" fmla="*/ 0 h 56"/>
                  <a:gd name="T10" fmla="*/ 28 w 654"/>
                  <a:gd name="T11" fmla="*/ 0 h 56"/>
                  <a:gd name="T12" fmla="*/ 0 w 654"/>
                  <a:gd name="T13" fmla="*/ 28 h 56"/>
                </a:gdLst>
                <a:ahLst/>
                <a:cxnLst>
                  <a:cxn ang="0">
                    <a:pos x="T0" y="T1"/>
                  </a:cxn>
                  <a:cxn ang="0">
                    <a:pos x="T2" y="T3"/>
                  </a:cxn>
                  <a:cxn ang="0">
                    <a:pos x="T4" y="T5"/>
                  </a:cxn>
                  <a:cxn ang="0">
                    <a:pos x="T6" y="T7"/>
                  </a:cxn>
                  <a:cxn ang="0">
                    <a:pos x="T8" y="T9"/>
                  </a:cxn>
                  <a:cxn ang="0">
                    <a:pos x="T10" y="T11"/>
                  </a:cxn>
                  <a:cxn ang="0">
                    <a:pos x="T12" y="T13"/>
                  </a:cxn>
                </a:cxnLst>
                <a:rect l="0" t="0" r="r" b="b"/>
                <a:pathLst>
                  <a:path w="654" h="56">
                    <a:moveTo>
                      <a:pt x="0" y="28"/>
                    </a:moveTo>
                    <a:cubicBezTo>
                      <a:pt x="0" y="43"/>
                      <a:pt x="12" y="56"/>
                      <a:pt x="28" y="56"/>
                    </a:cubicBezTo>
                    <a:cubicBezTo>
                      <a:pt x="626" y="56"/>
                      <a:pt x="626" y="56"/>
                      <a:pt x="626" y="56"/>
                    </a:cubicBezTo>
                    <a:cubicBezTo>
                      <a:pt x="642" y="56"/>
                      <a:pt x="654" y="43"/>
                      <a:pt x="654" y="28"/>
                    </a:cubicBezTo>
                    <a:cubicBezTo>
                      <a:pt x="654" y="12"/>
                      <a:pt x="642" y="0"/>
                      <a:pt x="626" y="0"/>
                    </a:cubicBezTo>
                    <a:cubicBezTo>
                      <a:pt x="28" y="0"/>
                      <a:pt x="28" y="0"/>
                      <a:pt x="28" y="0"/>
                    </a:cubicBezTo>
                    <a:cubicBezTo>
                      <a:pt x="12" y="0"/>
                      <a:pt x="0" y="12"/>
                      <a:pt x="0" y="28"/>
                    </a:cubicBezTo>
                    <a:close/>
                  </a:path>
                </a:pathLst>
              </a:custGeom>
              <a:gradFill>
                <a:gsLst>
                  <a:gs pos="30000">
                    <a:srgbClr val="B5B5B7"/>
                  </a:gs>
                  <a:gs pos="69000">
                    <a:srgbClr val="474747"/>
                  </a:gs>
                  <a:gs pos="17000">
                    <a:srgbClr val="EBECEE"/>
                  </a:gs>
                  <a:gs pos="0">
                    <a:srgbClr val="707D78"/>
                  </a:gs>
                  <a:gs pos="100000">
                    <a:srgbClr val="BDC5C4"/>
                  </a:gs>
                </a:gsLst>
                <a:lin ang="0" scaled="1"/>
              </a:gradFill>
              <a:ln>
                <a:noFill/>
              </a:ln>
              <a:effectLst>
                <a:innerShdw blurRad="12700" dist="12700" dir="16200000">
                  <a:prstClr val="black">
                    <a:alpha val="50000"/>
                  </a:prstClr>
                </a:innerShdw>
              </a:effectLst>
            </p:spPr>
            <p:txBody>
              <a:bodyPr vert="horz" wrap="square" lIns="91428" tIns="45714" rIns="91428" bIns="4571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
            <p:nvSpPr>
              <p:cNvPr id="47" name="Freeform 36"/>
              <p:cNvSpPr>
                <a:spLocks/>
              </p:cNvSpPr>
              <p:nvPr/>
            </p:nvSpPr>
            <p:spPr bwMode="auto">
              <a:xfrm>
                <a:off x="3392488" y="1362869"/>
                <a:ext cx="484188" cy="41275"/>
              </a:xfrm>
              <a:custGeom>
                <a:avLst/>
                <a:gdLst>
                  <a:gd name="T0" fmla="*/ 0 w 654"/>
                  <a:gd name="T1" fmla="*/ 28 h 56"/>
                  <a:gd name="T2" fmla="*/ 28 w 654"/>
                  <a:gd name="T3" fmla="*/ 56 h 56"/>
                  <a:gd name="T4" fmla="*/ 626 w 654"/>
                  <a:gd name="T5" fmla="*/ 56 h 56"/>
                  <a:gd name="T6" fmla="*/ 654 w 654"/>
                  <a:gd name="T7" fmla="*/ 28 h 56"/>
                  <a:gd name="T8" fmla="*/ 626 w 654"/>
                  <a:gd name="T9" fmla="*/ 0 h 56"/>
                  <a:gd name="T10" fmla="*/ 28 w 654"/>
                  <a:gd name="T11" fmla="*/ 0 h 56"/>
                  <a:gd name="T12" fmla="*/ 0 w 654"/>
                  <a:gd name="T13" fmla="*/ 28 h 56"/>
                </a:gdLst>
                <a:ahLst/>
                <a:cxnLst>
                  <a:cxn ang="0">
                    <a:pos x="T0" y="T1"/>
                  </a:cxn>
                  <a:cxn ang="0">
                    <a:pos x="T2" y="T3"/>
                  </a:cxn>
                  <a:cxn ang="0">
                    <a:pos x="T4" y="T5"/>
                  </a:cxn>
                  <a:cxn ang="0">
                    <a:pos x="T6" y="T7"/>
                  </a:cxn>
                  <a:cxn ang="0">
                    <a:pos x="T8" y="T9"/>
                  </a:cxn>
                  <a:cxn ang="0">
                    <a:pos x="T10" y="T11"/>
                  </a:cxn>
                  <a:cxn ang="0">
                    <a:pos x="T12" y="T13"/>
                  </a:cxn>
                </a:cxnLst>
                <a:rect l="0" t="0" r="r" b="b"/>
                <a:pathLst>
                  <a:path w="654" h="56">
                    <a:moveTo>
                      <a:pt x="0" y="28"/>
                    </a:moveTo>
                    <a:cubicBezTo>
                      <a:pt x="0" y="43"/>
                      <a:pt x="12" y="56"/>
                      <a:pt x="28" y="56"/>
                    </a:cubicBezTo>
                    <a:cubicBezTo>
                      <a:pt x="626" y="56"/>
                      <a:pt x="626" y="56"/>
                      <a:pt x="626" y="56"/>
                    </a:cubicBezTo>
                    <a:cubicBezTo>
                      <a:pt x="642" y="56"/>
                      <a:pt x="654" y="43"/>
                      <a:pt x="654" y="28"/>
                    </a:cubicBezTo>
                    <a:cubicBezTo>
                      <a:pt x="654" y="13"/>
                      <a:pt x="642" y="0"/>
                      <a:pt x="626" y="0"/>
                    </a:cubicBezTo>
                    <a:cubicBezTo>
                      <a:pt x="28" y="0"/>
                      <a:pt x="28" y="0"/>
                      <a:pt x="28" y="0"/>
                    </a:cubicBezTo>
                    <a:cubicBezTo>
                      <a:pt x="12" y="0"/>
                      <a:pt x="0" y="13"/>
                      <a:pt x="0" y="28"/>
                    </a:cubicBezTo>
                    <a:close/>
                  </a:path>
                </a:pathLst>
              </a:custGeom>
              <a:gradFill>
                <a:gsLst>
                  <a:gs pos="30000">
                    <a:srgbClr val="B5B5B7"/>
                  </a:gs>
                  <a:gs pos="69000">
                    <a:srgbClr val="474747"/>
                  </a:gs>
                  <a:gs pos="17000">
                    <a:srgbClr val="EBECEE"/>
                  </a:gs>
                  <a:gs pos="0">
                    <a:srgbClr val="707D78"/>
                  </a:gs>
                  <a:gs pos="100000">
                    <a:srgbClr val="BDC5C4"/>
                  </a:gs>
                </a:gsLst>
                <a:lin ang="0" scaled="1"/>
              </a:gradFill>
              <a:ln>
                <a:noFill/>
              </a:ln>
              <a:effectLst>
                <a:innerShdw blurRad="12700" dist="12700" dir="5400000">
                  <a:prstClr val="black">
                    <a:alpha val="50000"/>
                  </a:prstClr>
                </a:innerShdw>
              </a:effectLst>
            </p:spPr>
            <p:txBody>
              <a:bodyPr vert="horz" wrap="square" lIns="91428" tIns="45714" rIns="91428" bIns="4571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grpSp>
      </p:grpSp>
      <p:grpSp>
        <p:nvGrpSpPr>
          <p:cNvPr id="4" name="Group 3">
            <a:extLst>
              <a:ext uri="{FF2B5EF4-FFF2-40B4-BE49-F238E27FC236}">
                <a16:creationId xmlns:a16="http://schemas.microsoft.com/office/drawing/2014/main" id="{646DF6B8-3388-44D0-9C4A-7A4872578AFB}"/>
              </a:ext>
            </a:extLst>
          </p:cNvPr>
          <p:cNvGrpSpPr/>
          <p:nvPr/>
        </p:nvGrpSpPr>
        <p:grpSpPr>
          <a:xfrm>
            <a:off x="4067585" y="2283076"/>
            <a:ext cx="773143" cy="565393"/>
            <a:chOff x="8136228" y="4536826"/>
            <a:chExt cx="1546487" cy="1130934"/>
          </a:xfrm>
        </p:grpSpPr>
        <p:sp>
          <p:nvSpPr>
            <p:cNvPr id="36" name="Freeform 64"/>
            <p:cNvSpPr>
              <a:spLocks/>
            </p:cNvSpPr>
            <p:nvPr/>
          </p:nvSpPr>
          <p:spPr bwMode="auto">
            <a:xfrm>
              <a:off x="9344223" y="5384372"/>
              <a:ext cx="338492" cy="283388"/>
            </a:xfrm>
            <a:custGeom>
              <a:avLst/>
              <a:gdLst>
                <a:gd name="T0" fmla="*/ 0 w 230"/>
                <a:gd name="T1" fmla="*/ 0 h 194"/>
                <a:gd name="T2" fmla="*/ 115 w 230"/>
                <a:gd name="T3" fmla="*/ 194 h 194"/>
                <a:gd name="T4" fmla="*/ 230 w 230"/>
                <a:gd name="T5" fmla="*/ 0 h 194"/>
                <a:gd name="T6" fmla="*/ 0 w 230"/>
                <a:gd name="T7" fmla="*/ 0 h 194"/>
              </a:gdLst>
              <a:ahLst/>
              <a:cxnLst>
                <a:cxn ang="0">
                  <a:pos x="T0" y="T1"/>
                </a:cxn>
                <a:cxn ang="0">
                  <a:pos x="T2" y="T3"/>
                </a:cxn>
                <a:cxn ang="0">
                  <a:pos x="T4" y="T5"/>
                </a:cxn>
                <a:cxn ang="0">
                  <a:pos x="T6" y="T7"/>
                </a:cxn>
              </a:cxnLst>
              <a:rect l="0" t="0" r="r" b="b"/>
              <a:pathLst>
                <a:path w="230" h="194">
                  <a:moveTo>
                    <a:pt x="0" y="0"/>
                  </a:moveTo>
                  <a:cubicBezTo>
                    <a:pt x="0" y="107"/>
                    <a:pt x="52" y="194"/>
                    <a:pt x="115" y="194"/>
                  </a:cubicBezTo>
                  <a:cubicBezTo>
                    <a:pt x="179" y="194"/>
                    <a:pt x="230" y="107"/>
                    <a:pt x="230" y="0"/>
                  </a:cubicBezTo>
                  <a:cubicBezTo>
                    <a:pt x="0" y="0"/>
                    <a:pt x="0" y="0"/>
                    <a:pt x="0" y="0"/>
                  </a:cubicBezTo>
                </a:path>
              </a:pathLst>
            </a:custGeom>
            <a:solidFill>
              <a:srgbClr val="F1131E"/>
            </a:solidFill>
            <a:ln>
              <a:noFill/>
            </a:ln>
          </p:spPr>
          <p:txBody>
            <a:bodyPr vert="horz" wrap="square" lIns="91428" tIns="45714" rIns="91428" bIns="4571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1220"/>
                </a:solidFill>
                <a:effectLst/>
                <a:uLnTx/>
                <a:uFillTx/>
                <a:latin typeface="Calibri"/>
                <a:ea typeface="+mn-ea"/>
                <a:cs typeface="+mn-cs"/>
              </a:endParaRPr>
            </a:p>
          </p:txBody>
        </p:sp>
        <p:sp>
          <p:nvSpPr>
            <p:cNvPr id="35" name="Freeform 63"/>
            <p:cNvSpPr>
              <a:spLocks/>
            </p:cNvSpPr>
            <p:nvPr/>
          </p:nvSpPr>
          <p:spPr bwMode="auto">
            <a:xfrm>
              <a:off x="8136228" y="4536826"/>
              <a:ext cx="1385454" cy="1130928"/>
            </a:xfrm>
            <a:custGeom>
              <a:avLst/>
              <a:gdLst>
                <a:gd name="T0" fmla="*/ 364 w 946"/>
                <a:gd name="T1" fmla="*/ 29 h 773"/>
                <a:gd name="T2" fmla="*/ 35 w 946"/>
                <a:gd name="T3" fmla="*/ 357 h 773"/>
                <a:gd name="T4" fmla="*/ 1 w 946"/>
                <a:gd name="T5" fmla="*/ 442 h 773"/>
                <a:gd name="T6" fmla="*/ 1 w 946"/>
                <a:gd name="T7" fmla="*/ 579 h 773"/>
                <a:gd name="T8" fmla="*/ 116 w 946"/>
                <a:gd name="T9" fmla="*/ 773 h 773"/>
                <a:gd name="T10" fmla="*/ 946 w 946"/>
                <a:gd name="T11" fmla="*/ 773 h 773"/>
                <a:gd name="T12" fmla="*/ 831 w 946"/>
                <a:gd name="T13" fmla="*/ 579 h 773"/>
                <a:gd name="T14" fmla="*/ 831 w 946"/>
                <a:gd name="T15" fmla="*/ 442 h 773"/>
                <a:gd name="T16" fmla="*/ 831 w 946"/>
                <a:gd name="T17" fmla="*/ 442 h 773"/>
                <a:gd name="T18" fmla="*/ 796 w 946"/>
                <a:gd name="T19" fmla="*/ 356 h 773"/>
                <a:gd name="T20" fmla="*/ 468 w 946"/>
                <a:gd name="T21" fmla="*/ 29 h 773"/>
                <a:gd name="T22" fmla="*/ 468 w 946"/>
                <a:gd name="T23" fmla="*/ 29 h 773"/>
                <a:gd name="T24" fmla="*/ 364 w 946"/>
                <a:gd name="T25" fmla="*/ 29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6" h="773">
                  <a:moveTo>
                    <a:pt x="364" y="29"/>
                  </a:moveTo>
                  <a:cubicBezTo>
                    <a:pt x="35" y="357"/>
                    <a:pt x="35" y="357"/>
                    <a:pt x="35" y="357"/>
                  </a:cubicBezTo>
                  <a:cubicBezTo>
                    <a:pt x="12" y="381"/>
                    <a:pt x="0" y="411"/>
                    <a:pt x="1" y="442"/>
                  </a:cubicBezTo>
                  <a:cubicBezTo>
                    <a:pt x="1" y="579"/>
                    <a:pt x="1" y="579"/>
                    <a:pt x="1" y="579"/>
                  </a:cubicBezTo>
                  <a:cubicBezTo>
                    <a:pt x="1" y="686"/>
                    <a:pt x="52" y="773"/>
                    <a:pt x="116" y="773"/>
                  </a:cubicBezTo>
                  <a:cubicBezTo>
                    <a:pt x="946" y="773"/>
                    <a:pt x="946" y="773"/>
                    <a:pt x="946" y="773"/>
                  </a:cubicBezTo>
                  <a:cubicBezTo>
                    <a:pt x="883" y="773"/>
                    <a:pt x="831" y="686"/>
                    <a:pt x="831" y="579"/>
                  </a:cubicBezTo>
                  <a:cubicBezTo>
                    <a:pt x="831" y="442"/>
                    <a:pt x="831" y="442"/>
                    <a:pt x="831" y="442"/>
                  </a:cubicBezTo>
                  <a:cubicBezTo>
                    <a:pt x="831" y="442"/>
                    <a:pt x="831" y="442"/>
                    <a:pt x="831" y="442"/>
                  </a:cubicBezTo>
                  <a:cubicBezTo>
                    <a:pt x="831" y="411"/>
                    <a:pt x="820" y="380"/>
                    <a:pt x="796" y="356"/>
                  </a:cubicBezTo>
                  <a:cubicBezTo>
                    <a:pt x="468" y="29"/>
                    <a:pt x="468" y="29"/>
                    <a:pt x="468" y="29"/>
                  </a:cubicBezTo>
                  <a:cubicBezTo>
                    <a:pt x="468" y="29"/>
                    <a:pt x="468" y="29"/>
                    <a:pt x="468" y="29"/>
                  </a:cubicBezTo>
                  <a:cubicBezTo>
                    <a:pt x="439" y="0"/>
                    <a:pt x="393" y="0"/>
                    <a:pt x="364" y="29"/>
                  </a:cubicBezTo>
                </a:path>
              </a:pathLst>
            </a:custGeom>
            <a:solidFill>
              <a:srgbClr val="F1131E"/>
            </a:solidFill>
            <a:ln>
              <a:noFill/>
            </a:ln>
          </p:spPr>
          <p:txBody>
            <a:bodyPr vert="horz" wrap="square" lIns="91428" tIns="45714" rIns="91428" bIns="4571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1220"/>
                </a:solidFill>
                <a:effectLst/>
                <a:uLnTx/>
                <a:uFillTx/>
                <a:latin typeface="Calibri"/>
                <a:ea typeface="+mn-ea"/>
                <a:cs typeface="+mn-cs"/>
              </a:endParaRPr>
            </a:p>
          </p:txBody>
        </p:sp>
        <p:sp>
          <p:nvSpPr>
            <p:cNvPr id="39" name="TextBox 38"/>
            <p:cNvSpPr txBox="1"/>
            <p:nvPr/>
          </p:nvSpPr>
          <p:spPr>
            <a:xfrm>
              <a:off x="8450127" y="4804501"/>
              <a:ext cx="603450" cy="738761"/>
            </a:xfrm>
            <a:prstGeom prst="rect">
              <a:avLst/>
            </a:prstGeom>
            <a:solidFill>
              <a:srgbClr val="F1131E"/>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BFBFB"/>
                  </a:solidFill>
                  <a:effectLst/>
                  <a:uLnTx/>
                  <a:uFillTx/>
                  <a:latin typeface="Calibri"/>
                  <a:ea typeface="+mn-ea"/>
                  <a:cs typeface="+mn-cs"/>
                </a:rPr>
                <a:t>4</a:t>
              </a:r>
            </a:p>
          </p:txBody>
        </p:sp>
      </p:grpSp>
      <p:grpSp>
        <p:nvGrpSpPr>
          <p:cNvPr id="5" name="Group 4">
            <a:extLst>
              <a:ext uri="{FF2B5EF4-FFF2-40B4-BE49-F238E27FC236}">
                <a16:creationId xmlns:a16="http://schemas.microsoft.com/office/drawing/2014/main" id="{CFF6BB91-3169-48EC-A48A-A09034CC6C98}"/>
              </a:ext>
            </a:extLst>
          </p:cNvPr>
          <p:cNvGrpSpPr/>
          <p:nvPr/>
        </p:nvGrpSpPr>
        <p:grpSpPr>
          <a:xfrm>
            <a:off x="5984822" y="3473995"/>
            <a:ext cx="773143" cy="565393"/>
            <a:chOff x="11971202" y="6933488"/>
            <a:chExt cx="1546487" cy="1130934"/>
          </a:xfrm>
          <a:solidFill>
            <a:srgbClr val="F1131E"/>
          </a:solidFill>
        </p:grpSpPr>
        <p:sp>
          <p:nvSpPr>
            <p:cNvPr id="87" name="Freeform 64"/>
            <p:cNvSpPr>
              <a:spLocks/>
            </p:cNvSpPr>
            <p:nvPr/>
          </p:nvSpPr>
          <p:spPr bwMode="auto">
            <a:xfrm>
              <a:off x="13179197" y="7781034"/>
              <a:ext cx="338492" cy="283388"/>
            </a:xfrm>
            <a:custGeom>
              <a:avLst/>
              <a:gdLst>
                <a:gd name="T0" fmla="*/ 0 w 230"/>
                <a:gd name="T1" fmla="*/ 0 h 194"/>
                <a:gd name="T2" fmla="*/ 115 w 230"/>
                <a:gd name="T3" fmla="*/ 194 h 194"/>
                <a:gd name="T4" fmla="*/ 230 w 230"/>
                <a:gd name="T5" fmla="*/ 0 h 194"/>
                <a:gd name="T6" fmla="*/ 0 w 230"/>
                <a:gd name="T7" fmla="*/ 0 h 194"/>
              </a:gdLst>
              <a:ahLst/>
              <a:cxnLst>
                <a:cxn ang="0">
                  <a:pos x="T0" y="T1"/>
                </a:cxn>
                <a:cxn ang="0">
                  <a:pos x="T2" y="T3"/>
                </a:cxn>
                <a:cxn ang="0">
                  <a:pos x="T4" y="T5"/>
                </a:cxn>
                <a:cxn ang="0">
                  <a:pos x="T6" y="T7"/>
                </a:cxn>
              </a:cxnLst>
              <a:rect l="0" t="0" r="r" b="b"/>
              <a:pathLst>
                <a:path w="230" h="194">
                  <a:moveTo>
                    <a:pt x="0" y="0"/>
                  </a:moveTo>
                  <a:cubicBezTo>
                    <a:pt x="0" y="107"/>
                    <a:pt x="52" y="194"/>
                    <a:pt x="115" y="194"/>
                  </a:cubicBezTo>
                  <a:cubicBezTo>
                    <a:pt x="179" y="194"/>
                    <a:pt x="230" y="107"/>
                    <a:pt x="230" y="0"/>
                  </a:cubicBezTo>
                  <a:cubicBezTo>
                    <a:pt x="0" y="0"/>
                    <a:pt x="0" y="0"/>
                    <a:pt x="0" y="0"/>
                  </a:cubicBezTo>
                </a:path>
              </a:pathLst>
            </a:custGeom>
            <a:grpFill/>
            <a:ln>
              <a:noFill/>
            </a:ln>
          </p:spPr>
          <p:txBody>
            <a:bodyPr vert="horz" wrap="square" lIns="91428" tIns="45714" rIns="91428" bIns="4571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1220"/>
                </a:solidFill>
                <a:effectLst/>
                <a:uLnTx/>
                <a:uFillTx/>
                <a:latin typeface="Calibri"/>
                <a:ea typeface="+mn-ea"/>
                <a:cs typeface="+mn-cs"/>
              </a:endParaRPr>
            </a:p>
          </p:txBody>
        </p:sp>
        <p:sp>
          <p:nvSpPr>
            <p:cNvPr id="89" name="Freeform 63"/>
            <p:cNvSpPr>
              <a:spLocks/>
            </p:cNvSpPr>
            <p:nvPr/>
          </p:nvSpPr>
          <p:spPr bwMode="auto">
            <a:xfrm>
              <a:off x="11971202" y="6933488"/>
              <a:ext cx="1385454" cy="1130928"/>
            </a:xfrm>
            <a:custGeom>
              <a:avLst/>
              <a:gdLst>
                <a:gd name="T0" fmla="*/ 364 w 946"/>
                <a:gd name="T1" fmla="*/ 29 h 773"/>
                <a:gd name="T2" fmla="*/ 35 w 946"/>
                <a:gd name="T3" fmla="*/ 357 h 773"/>
                <a:gd name="T4" fmla="*/ 1 w 946"/>
                <a:gd name="T5" fmla="*/ 442 h 773"/>
                <a:gd name="T6" fmla="*/ 1 w 946"/>
                <a:gd name="T7" fmla="*/ 579 h 773"/>
                <a:gd name="T8" fmla="*/ 116 w 946"/>
                <a:gd name="T9" fmla="*/ 773 h 773"/>
                <a:gd name="T10" fmla="*/ 946 w 946"/>
                <a:gd name="T11" fmla="*/ 773 h 773"/>
                <a:gd name="T12" fmla="*/ 831 w 946"/>
                <a:gd name="T13" fmla="*/ 579 h 773"/>
                <a:gd name="T14" fmla="*/ 831 w 946"/>
                <a:gd name="T15" fmla="*/ 442 h 773"/>
                <a:gd name="T16" fmla="*/ 831 w 946"/>
                <a:gd name="T17" fmla="*/ 442 h 773"/>
                <a:gd name="T18" fmla="*/ 796 w 946"/>
                <a:gd name="T19" fmla="*/ 356 h 773"/>
                <a:gd name="T20" fmla="*/ 468 w 946"/>
                <a:gd name="T21" fmla="*/ 29 h 773"/>
                <a:gd name="T22" fmla="*/ 468 w 946"/>
                <a:gd name="T23" fmla="*/ 29 h 773"/>
                <a:gd name="T24" fmla="*/ 364 w 946"/>
                <a:gd name="T25" fmla="*/ 29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6" h="773">
                  <a:moveTo>
                    <a:pt x="364" y="29"/>
                  </a:moveTo>
                  <a:cubicBezTo>
                    <a:pt x="35" y="357"/>
                    <a:pt x="35" y="357"/>
                    <a:pt x="35" y="357"/>
                  </a:cubicBezTo>
                  <a:cubicBezTo>
                    <a:pt x="12" y="381"/>
                    <a:pt x="0" y="411"/>
                    <a:pt x="1" y="442"/>
                  </a:cubicBezTo>
                  <a:cubicBezTo>
                    <a:pt x="1" y="579"/>
                    <a:pt x="1" y="579"/>
                    <a:pt x="1" y="579"/>
                  </a:cubicBezTo>
                  <a:cubicBezTo>
                    <a:pt x="1" y="686"/>
                    <a:pt x="52" y="773"/>
                    <a:pt x="116" y="773"/>
                  </a:cubicBezTo>
                  <a:cubicBezTo>
                    <a:pt x="946" y="773"/>
                    <a:pt x="946" y="773"/>
                    <a:pt x="946" y="773"/>
                  </a:cubicBezTo>
                  <a:cubicBezTo>
                    <a:pt x="883" y="773"/>
                    <a:pt x="831" y="686"/>
                    <a:pt x="831" y="579"/>
                  </a:cubicBezTo>
                  <a:cubicBezTo>
                    <a:pt x="831" y="442"/>
                    <a:pt x="831" y="442"/>
                    <a:pt x="831" y="442"/>
                  </a:cubicBezTo>
                  <a:cubicBezTo>
                    <a:pt x="831" y="442"/>
                    <a:pt x="831" y="442"/>
                    <a:pt x="831" y="442"/>
                  </a:cubicBezTo>
                  <a:cubicBezTo>
                    <a:pt x="831" y="411"/>
                    <a:pt x="820" y="380"/>
                    <a:pt x="796" y="356"/>
                  </a:cubicBezTo>
                  <a:cubicBezTo>
                    <a:pt x="468" y="29"/>
                    <a:pt x="468" y="29"/>
                    <a:pt x="468" y="29"/>
                  </a:cubicBezTo>
                  <a:cubicBezTo>
                    <a:pt x="468" y="29"/>
                    <a:pt x="468" y="29"/>
                    <a:pt x="468" y="29"/>
                  </a:cubicBezTo>
                  <a:cubicBezTo>
                    <a:pt x="439" y="0"/>
                    <a:pt x="393" y="0"/>
                    <a:pt x="364" y="29"/>
                  </a:cubicBezTo>
                </a:path>
              </a:pathLst>
            </a:custGeom>
            <a:grpFill/>
            <a:ln>
              <a:noFill/>
            </a:ln>
          </p:spPr>
          <p:txBody>
            <a:bodyPr vert="horz" wrap="square" lIns="91428" tIns="45714" rIns="91428" bIns="4571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1220"/>
                </a:solidFill>
                <a:effectLst/>
                <a:uLnTx/>
                <a:uFillTx/>
                <a:latin typeface="Calibri"/>
                <a:ea typeface="+mn-ea"/>
                <a:cs typeface="+mn-cs"/>
              </a:endParaRPr>
            </a:p>
          </p:txBody>
        </p:sp>
        <p:sp>
          <p:nvSpPr>
            <p:cNvPr id="98" name="TextBox 97"/>
            <p:cNvSpPr txBox="1"/>
            <p:nvPr/>
          </p:nvSpPr>
          <p:spPr>
            <a:xfrm>
              <a:off x="12246264" y="7277563"/>
              <a:ext cx="603450" cy="738761"/>
            </a:xfrm>
            <a:prstGeom prst="rect">
              <a:avLst/>
            </a:prstGeom>
            <a:grp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BFBFB"/>
                  </a:solidFill>
                  <a:effectLst/>
                  <a:uLnTx/>
                  <a:uFillTx/>
                  <a:latin typeface="Calibri"/>
                  <a:ea typeface="+mn-ea"/>
                  <a:cs typeface="+mn-cs"/>
                </a:rPr>
                <a:t>5</a:t>
              </a:r>
            </a:p>
          </p:txBody>
        </p:sp>
      </p:grpSp>
      <p:grpSp>
        <p:nvGrpSpPr>
          <p:cNvPr id="9" name="Group 8">
            <a:extLst>
              <a:ext uri="{FF2B5EF4-FFF2-40B4-BE49-F238E27FC236}">
                <a16:creationId xmlns:a16="http://schemas.microsoft.com/office/drawing/2014/main" id="{B5718FA5-2895-430F-A5F8-027C0D5F84A2}"/>
              </a:ext>
            </a:extLst>
          </p:cNvPr>
          <p:cNvGrpSpPr/>
          <p:nvPr/>
        </p:nvGrpSpPr>
        <p:grpSpPr>
          <a:xfrm>
            <a:off x="7764595" y="4674264"/>
            <a:ext cx="773143" cy="565393"/>
            <a:chOff x="15531212" y="9319824"/>
            <a:chExt cx="1546487" cy="1130934"/>
          </a:xfrm>
          <a:solidFill>
            <a:srgbClr val="F1131E"/>
          </a:solidFill>
        </p:grpSpPr>
        <p:sp>
          <p:nvSpPr>
            <p:cNvPr id="93" name="Freeform 64"/>
            <p:cNvSpPr>
              <a:spLocks/>
            </p:cNvSpPr>
            <p:nvPr/>
          </p:nvSpPr>
          <p:spPr bwMode="auto">
            <a:xfrm>
              <a:off x="16739207" y="10167370"/>
              <a:ext cx="338492" cy="283388"/>
            </a:xfrm>
            <a:custGeom>
              <a:avLst/>
              <a:gdLst>
                <a:gd name="T0" fmla="*/ 0 w 230"/>
                <a:gd name="T1" fmla="*/ 0 h 194"/>
                <a:gd name="T2" fmla="*/ 115 w 230"/>
                <a:gd name="T3" fmla="*/ 194 h 194"/>
                <a:gd name="T4" fmla="*/ 230 w 230"/>
                <a:gd name="T5" fmla="*/ 0 h 194"/>
                <a:gd name="T6" fmla="*/ 0 w 230"/>
                <a:gd name="T7" fmla="*/ 0 h 194"/>
              </a:gdLst>
              <a:ahLst/>
              <a:cxnLst>
                <a:cxn ang="0">
                  <a:pos x="T0" y="T1"/>
                </a:cxn>
                <a:cxn ang="0">
                  <a:pos x="T2" y="T3"/>
                </a:cxn>
                <a:cxn ang="0">
                  <a:pos x="T4" y="T5"/>
                </a:cxn>
                <a:cxn ang="0">
                  <a:pos x="T6" y="T7"/>
                </a:cxn>
              </a:cxnLst>
              <a:rect l="0" t="0" r="r" b="b"/>
              <a:pathLst>
                <a:path w="230" h="194">
                  <a:moveTo>
                    <a:pt x="0" y="0"/>
                  </a:moveTo>
                  <a:cubicBezTo>
                    <a:pt x="0" y="107"/>
                    <a:pt x="52" y="194"/>
                    <a:pt x="115" y="194"/>
                  </a:cubicBezTo>
                  <a:cubicBezTo>
                    <a:pt x="179" y="194"/>
                    <a:pt x="230" y="107"/>
                    <a:pt x="230" y="0"/>
                  </a:cubicBezTo>
                  <a:cubicBezTo>
                    <a:pt x="0" y="0"/>
                    <a:pt x="0" y="0"/>
                    <a:pt x="0" y="0"/>
                  </a:cubicBezTo>
                </a:path>
              </a:pathLst>
            </a:custGeom>
            <a:grpFill/>
            <a:ln>
              <a:noFill/>
            </a:ln>
          </p:spPr>
          <p:txBody>
            <a:bodyPr vert="horz" wrap="square" lIns="91428" tIns="45714" rIns="91428" bIns="4571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1220"/>
                </a:solidFill>
                <a:effectLst/>
                <a:uLnTx/>
                <a:uFillTx/>
                <a:latin typeface="Calibri"/>
                <a:ea typeface="+mn-ea"/>
                <a:cs typeface="+mn-cs"/>
              </a:endParaRPr>
            </a:p>
          </p:txBody>
        </p:sp>
        <p:sp>
          <p:nvSpPr>
            <p:cNvPr id="95" name="Freeform 63"/>
            <p:cNvSpPr>
              <a:spLocks/>
            </p:cNvSpPr>
            <p:nvPr/>
          </p:nvSpPr>
          <p:spPr bwMode="auto">
            <a:xfrm>
              <a:off x="15531212" y="9319824"/>
              <a:ext cx="1385454" cy="1130928"/>
            </a:xfrm>
            <a:custGeom>
              <a:avLst/>
              <a:gdLst>
                <a:gd name="T0" fmla="*/ 364 w 946"/>
                <a:gd name="T1" fmla="*/ 29 h 773"/>
                <a:gd name="T2" fmla="*/ 35 w 946"/>
                <a:gd name="T3" fmla="*/ 357 h 773"/>
                <a:gd name="T4" fmla="*/ 1 w 946"/>
                <a:gd name="T5" fmla="*/ 442 h 773"/>
                <a:gd name="T6" fmla="*/ 1 w 946"/>
                <a:gd name="T7" fmla="*/ 579 h 773"/>
                <a:gd name="T8" fmla="*/ 116 w 946"/>
                <a:gd name="T9" fmla="*/ 773 h 773"/>
                <a:gd name="T10" fmla="*/ 946 w 946"/>
                <a:gd name="T11" fmla="*/ 773 h 773"/>
                <a:gd name="T12" fmla="*/ 831 w 946"/>
                <a:gd name="T13" fmla="*/ 579 h 773"/>
                <a:gd name="T14" fmla="*/ 831 w 946"/>
                <a:gd name="T15" fmla="*/ 442 h 773"/>
                <a:gd name="T16" fmla="*/ 831 w 946"/>
                <a:gd name="T17" fmla="*/ 442 h 773"/>
                <a:gd name="T18" fmla="*/ 796 w 946"/>
                <a:gd name="T19" fmla="*/ 356 h 773"/>
                <a:gd name="T20" fmla="*/ 468 w 946"/>
                <a:gd name="T21" fmla="*/ 29 h 773"/>
                <a:gd name="T22" fmla="*/ 468 w 946"/>
                <a:gd name="T23" fmla="*/ 29 h 773"/>
                <a:gd name="T24" fmla="*/ 364 w 946"/>
                <a:gd name="T25" fmla="*/ 29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6" h="773">
                  <a:moveTo>
                    <a:pt x="364" y="29"/>
                  </a:moveTo>
                  <a:cubicBezTo>
                    <a:pt x="35" y="357"/>
                    <a:pt x="35" y="357"/>
                    <a:pt x="35" y="357"/>
                  </a:cubicBezTo>
                  <a:cubicBezTo>
                    <a:pt x="12" y="381"/>
                    <a:pt x="0" y="411"/>
                    <a:pt x="1" y="442"/>
                  </a:cubicBezTo>
                  <a:cubicBezTo>
                    <a:pt x="1" y="579"/>
                    <a:pt x="1" y="579"/>
                    <a:pt x="1" y="579"/>
                  </a:cubicBezTo>
                  <a:cubicBezTo>
                    <a:pt x="1" y="686"/>
                    <a:pt x="52" y="773"/>
                    <a:pt x="116" y="773"/>
                  </a:cubicBezTo>
                  <a:cubicBezTo>
                    <a:pt x="946" y="773"/>
                    <a:pt x="946" y="773"/>
                    <a:pt x="946" y="773"/>
                  </a:cubicBezTo>
                  <a:cubicBezTo>
                    <a:pt x="883" y="773"/>
                    <a:pt x="831" y="686"/>
                    <a:pt x="831" y="579"/>
                  </a:cubicBezTo>
                  <a:cubicBezTo>
                    <a:pt x="831" y="442"/>
                    <a:pt x="831" y="442"/>
                    <a:pt x="831" y="442"/>
                  </a:cubicBezTo>
                  <a:cubicBezTo>
                    <a:pt x="831" y="442"/>
                    <a:pt x="831" y="442"/>
                    <a:pt x="831" y="442"/>
                  </a:cubicBezTo>
                  <a:cubicBezTo>
                    <a:pt x="831" y="411"/>
                    <a:pt x="820" y="380"/>
                    <a:pt x="796" y="356"/>
                  </a:cubicBezTo>
                  <a:cubicBezTo>
                    <a:pt x="468" y="29"/>
                    <a:pt x="468" y="29"/>
                    <a:pt x="468" y="29"/>
                  </a:cubicBezTo>
                  <a:cubicBezTo>
                    <a:pt x="468" y="29"/>
                    <a:pt x="468" y="29"/>
                    <a:pt x="468" y="29"/>
                  </a:cubicBezTo>
                  <a:cubicBezTo>
                    <a:pt x="439" y="0"/>
                    <a:pt x="393" y="0"/>
                    <a:pt x="364" y="29"/>
                  </a:cubicBezTo>
                </a:path>
              </a:pathLst>
            </a:custGeom>
            <a:grpFill/>
            <a:ln>
              <a:noFill/>
            </a:ln>
          </p:spPr>
          <p:txBody>
            <a:bodyPr vert="horz" wrap="square" lIns="91428" tIns="45714" rIns="91428" bIns="45714"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1220"/>
                </a:solidFill>
                <a:effectLst/>
                <a:uLnTx/>
                <a:uFillTx/>
                <a:latin typeface="Calibri"/>
                <a:ea typeface="+mn-ea"/>
                <a:cs typeface="+mn-cs"/>
              </a:endParaRPr>
            </a:p>
          </p:txBody>
        </p:sp>
        <p:sp>
          <p:nvSpPr>
            <p:cNvPr id="99" name="TextBox 98"/>
            <p:cNvSpPr txBox="1"/>
            <p:nvPr/>
          </p:nvSpPr>
          <p:spPr>
            <a:xfrm>
              <a:off x="15812049" y="9610192"/>
              <a:ext cx="603450" cy="738761"/>
            </a:xfrm>
            <a:prstGeom prst="rect">
              <a:avLst/>
            </a:prstGeom>
            <a:grp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BFBFB"/>
                  </a:solidFill>
                  <a:effectLst/>
                  <a:uLnTx/>
                  <a:uFillTx/>
                  <a:latin typeface="Calibri"/>
                  <a:ea typeface="+mn-ea"/>
                  <a:cs typeface="+mn-cs"/>
                </a:rPr>
                <a:t>6</a:t>
              </a:r>
            </a:p>
          </p:txBody>
        </p:sp>
      </p:grpSp>
      <p:sp>
        <p:nvSpPr>
          <p:cNvPr id="104" name="Rectangle 103"/>
          <p:cNvSpPr/>
          <p:nvPr/>
        </p:nvSpPr>
        <p:spPr>
          <a:xfrm>
            <a:off x="5297155" y="1331426"/>
            <a:ext cx="5054605" cy="667490"/>
          </a:xfrm>
          <a:prstGeom prst="rect">
            <a:avLst/>
          </a:prstGeom>
        </p:spPr>
        <p:txBody>
          <a:bodyPr wrap="square" anchor="ctr">
            <a:spAutoFit/>
          </a:bodyPr>
          <a:lstStyle/>
          <a:p>
            <a:pPr marL="0" marR="0" lvl="0" indent="0" algn="l" defTabSz="457200" rtl="0" eaLnBrk="1" fontAlgn="auto" latinLnBrk="0" hangingPunct="1">
              <a:lnSpc>
                <a:spcPct val="89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D1220"/>
                </a:solidFill>
                <a:effectLst/>
                <a:uLnTx/>
                <a:uFillTx/>
                <a:latin typeface="Century Gothic"/>
                <a:ea typeface="+mn-ea"/>
                <a:cs typeface="+mn-cs"/>
              </a:rPr>
              <a:t>Αναφορά σχετικά με αποζημίωση μαθητών του 1ου γυμνάσιου για την ακύρωση της εκπαιδευτικής τους εκδρομής λόγο covid</a:t>
            </a:r>
          </a:p>
        </p:txBody>
      </p:sp>
      <p:sp>
        <p:nvSpPr>
          <p:cNvPr id="105" name="Rectangle 104"/>
          <p:cNvSpPr/>
          <p:nvPr/>
        </p:nvSpPr>
        <p:spPr>
          <a:xfrm>
            <a:off x="7153356" y="2236489"/>
            <a:ext cx="4662160" cy="1242648"/>
          </a:xfrm>
          <a:prstGeom prst="rect">
            <a:avLst/>
          </a:prstGeom>
        </p:spPr>
        <p:txBody>
          <a:bodyPr wrap="square" anchor="ctr">
            <a:spAutoFit/>
          </a:bodyPr>
          <a:lstStyle/>
          <a:p>
            <a:pPr marL="0" marR="0" lvl="0" indent="0" algn="l" defTabSz="457200" rtl="0" eaLnBrk="1" fontAlgn="auto" latinLnBrk="0" hangingPunct="1">
              <a:lnSpc>
                <a:spcPct val="89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D1220"/>
                </a:solidFill>
                <a:effectLst/>
                <a:uLnTx/>
                <a:uFillTx/>
                <a:latin typeface="Century Gothic"/>
                <a:ea typeface="+mn-ea"/>
                <a:cs typeface="+mn-cs"/>
              </a:rPr>
              <a:t>Ερώτηση με θέμα «Αδυναμία εγγραφής νέων καταρτιζόμενων στην ειδικότητα βοηθών νοσηλευτών γενικής νοσηλείας α΄ και γ΄ εξαμήνου στο δημόσιο ΙΕΚ του γενικού νοσοκομείου </a:t>
            </a:r>
            <a:r>
              <a:rPr lang="el-GR" sz="1400" dirty="0">
                <a:solidFill>
                  <a:srgbClr val="0D1220"/>
                </a:solidFill>
                <a:latin typeface="Century Gothic"/>
              </a:rPr>
              <a:t>Σ</a:t>
            </a:r>
            <a:r>
              <a:rPr kumimoji="0" lang="el-GR" sz="1400" b="0" i="0" u="none" strike="noStrike" kern="1200" cap="none" spc="0" normalizeH="0" baseline="0" noProof="0" dirty="0" err="1">
                <a:ln>
                  <a:noFill/>
                </a:ln>
                <a:solidFill>
                  <a:srgbClr val="0D1220"/>
                </a:solidFill>
                <a:effectLst/>
                <a:uLnTx/>
                <a:uFillTx/>
                <a:latin typeface="Century Gothic"/>
                <a:ea typeface="+mn-ea"/>
                <a:cs typeface="+mn-cs"/>
              </a:rPr>
              <a:t>ύρου</a:t>
            </a:r>
            <a:r>
              <a:rPr kumimoji="0" lang="el-GR" sz="1400" b="0" i="0" u="none" strike="noStrike" kern="1200" cap="none" spc="0" normalizeH="0" baseline="0" noProof="0" dirty="0">
                <a:ln>
                  <a:noFill/>
                </a:ln>
                <a:solidFill>
                  <a:srgbClr val="0D1220"/>
                </a:solidFill>
                <a:effectLst/>
                <a:uLnTx/>
                <a:uFillTx/>
                <a:latin typeface="Century Gothic"/>
                <a:ea typeface="+mn-ea"/>
                <a:cs typeface="+mn-cs"/>
              </a:rPr>
              <a:t>, λόγω της μη λειτουργίας της την προσεχή εκπαιδευτική περίοδο»</a:t>
            </a:r>
          </a:p>
        </p:txBody>
      </p:sp>
      <p:sp>
        <p:nvSpPr>
          <p:cNvPr id="106" name="Rectangle 105"/>
          <p:cNvSpPr/>
          <p:nvPr/>
        </p:nvSpPr>
        <p:spPr>
          <a:xfrm>
            <a:off x="9173799" y="3524185"/>
            <a:ext cx="2526363" cy="1242648"/>
          </a:xfrm>
          <a:prstGeom prst="rect">
            <a:avLst/>
          </a:prstGeom>
        </p:spPr>
        <p:txBody>
          <a:bodyPr wrap="square" anchor="ctr">
            <a:spAutoFit/>
          </a:bodyPr>
          <a:lstStyle/>
          <a:p>
            <a:pPr marL="0" marR="0" lvl="0" indent="0" algn="l" defTabSz="457200" rtl="0" eaLnBrk="1" fontAlgn="auto" latinLnBrk="0" hangingPunct="1">
              <a:lnSpc>
                <a:spcPct val="89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D1220"/>
                </a:solidFill>
                <a:effectLst/>
                <a:uLnTx/>
                <a:uFillTx/>
                <a:latin typeface="Century Gothic"/>
                <a:ea typeface="+mn-ea"/>
                <a:cs typeface="+mn-cs"/>
              </a:rPr>
              <a:t>Ερώτηση με θέμα «Ανενεργό και αποκλεισμένο από χρηματοδότηση το κέντρο περιβαλλοντικής εκπαίδευσης Σύρου»</a:t>
            </a:r>
          </a:p>
        </p:txBody>
      </p:sp>
      <p:sp>
        <p:nvSpPr>
          <p:cNvPr id="48" name="TextBox 47">
            <a:extLst>
              <a:ext uri="{FF2B5EF4-FFF2-40B4-BE49-F238E27FC236}">
                <a16:creationId xmlns:a16="http://schemas.microsoft.com/office/drawing/2014/main" id="{D8EA6F4E-DA05-1B1A-C638-3248FEFE5074}"/>
              </a:ext>
            </a:extLst>
          </p:cNvPr>
          <p:cNvSpPr txBox="1"/>
          <p:nvPr/>
        </p:nvSpPr>
        <p:spPr>
          <a:xfrm>
            <a:off x="331502" y="1039056"/>
            <a:ext cx="2878360" cy="101540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l-GR" sz="2999" b="0" i="0" u="none" strike="noStrike" kern="1200" cap="none" spc="0" normalizeH="0" baseline="0" noProof="0" dirty="0">
                <a:ln>
                  <a:noFill/>
                </a:ln>
                <a:solidFill>
                  <a:srgbClr val="0D1220">
                    <a:lumMod val="90000"/>
                    <a:lumOff val="10000"/>
                  </a:srgbClr>
                </a:solidFill>
                <a:effectLst/>
                <a:uLnTx/>
                <a:uFillTx/>
                <a:latin typeface="Century Gothic"/>
                <a:ea typeface="+mn-ea"/>
                <a:cs typeface="+mn-cs"/>
              </a:rPr>
              <a:t>Συγκεκριμένα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l-GR" sz="2999" b="0" i="0" u="none" strike="noStrike" kern="1200" cap="none" spc="0" normalizeH="0" baseline="0" noProof="0" dirty="0">
                <a:ln>
                  <a:noFill/>
                </a:ln>
                <a:solidFill>
                  <a:srgbClr val="0D1220">
                    <a:lumMod val="90000"/>
                    <a:lumOff val="10000"/>
                  </a:srgbClr>
                </a:solidFill>
                <a:effectLst/>
                <a:uLnTx/>
                <a:uFillTx/>
                <a:latin typeface="Century Gothic"/>
                <a:ea typeface="+mn-ea"/>
                <a:cs typeface="+mn-cs"/>
              </a:rPr>
              <a:t>για τη </a:t>
            </a:r>
            <a:r>
              <a:rPr kumimoji="0" lang="el-GR" sz="2999" b="1" i="0" u="none" strike="noStrike" kern="1200" cap="none" spc="0" normalizeH="0" baseline="0" noProof="0" dirty="0">
                <a:ln>
                  <a:noFill/>
                </a:ln>
                <a:solidFill>
                  <a:srgbClr val="0D1220">
                    <a:lumMod val="90000"/>
                    <a:lumOff val="10000"/>
                  </a:srgbClr>
                </a:solidFill>
                <a:effectLst/>
                <a:uLnTx/>
                <a:uFillTx/>
                <a:latin typeface="Century Gothic"/>
                <a:ea typeface="+mn-ea"/>
                <a:cs typeface="+mn-cs"/>
              </a:rPr>
              <a:t>Σύρο</a:t>
            </a:r>
            <a:endParaRPr kumimoji="0" lang="en-US" sz="2999" b="0" i="0" u="none" strike="noStrike" kern="1200" cap="none" spc="0" normalizeH="0" baseline="0" noProof="0" dirty="0">
              <a:ln>
                <a:noFill/>
              </a:ln>
              <a:solidFill>
                <a:srgbClr val="0D1220">
                  <a:lumMod val="90000"/>
                  <a:lumOff val="10000"/>
                </a:srgbClr>
              </a:solidFill>
              <a:effectLst/>
              <a:uLnTx/>
              <a:uFillTx/>
              <a:latin typeface="Century Gothic"/>
              <a:ea typeface="+mn-ea"/>
              <a:cs typeface="+mn-cs"/>
            </a:endParaRPr>
          </a:p>
        </p:txBody>
      </p:sp>
      <p:sp>
        <p:nvSpPr>
          <p:cNvPr id="49" name="TextBox 48">
            <a:extLst>
              <a:ext uri="{FF2B5EF4-FFF2-40B4-BE49-F238E27FC236}">
                <a16:creationId xmlns:a16="http://schemas.microsoft.com/office/drawing/2014/main" id="{3257B469-92FE-19F9-BFAD-ED46720211EC}"/>
              </a:ext>
            </a:extLst>
          </p:cNvPr>
          <p:cNvSpPr txBox="1"/>
          <p:nvPr/>
        </p:nvSpPr>
        <p:spPr>
          <a:xfrm>
            <a:off x="535901" y="488244"/>
            <a:ext cx="320973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srgbClr val="F1131E"/>
                </a:solidFill>
                <a:effectLst/>
                <a:uLnTx/>
                <a:uFillTx/>
                <a:latin typeface="Century Gothic"/>
                <a:ea typeface="+mn-ea"/>
                <a:cs typeface="+mn-cs"/>
              </a:rPr>
              <a:t>Για την Παιδεία &amp; την Έρευνα</a:t>
            </a:r>
            <a:endParaRPr kumimoji="0" lang="en-US" sz="1600" b="1" i="0" u="none" strike="noStrike" kern="1200" cap="none" spc="0" normalizeH="0" baseline="0" noProof="0" dirty="0">
              <a:ln>
                <a:noFill/>
              </a:ln>
              <a:solidFill>
                <a:srgbClr val="F1131E"/>
              </a:solidFill>
              <a:effectLst/>
              <a:uLnTx/>
              <a:uFillTx/>
              <a:latin typeface="Century Gothic"/>
              <a:ea typeface="+mn-ea"/>
              <a:cs typeface="+mn-cs"/>
            </a:endParaRPr>
          </a:p>
        </p:txBody>
      </p:sp>
      <p:sp>
        <p:nvSpPr>
          <p:cNvPr id="50" name="Rectangle 103">
            <a:extLst>
              <a:ext uri="{FF2B5EF4-FFF2-40B4-BE49-F238E27FC236}">
                <a16:creationId xmlns:a16="http://schemas.microsoft.com/office/drawing/2014/main" id="{4FE740C0-A4FA-814D-950F-6F8263D31C9E}"/>
              </a:ext>
            </a:extLst>
          </p:cNvPr>
          <p:cNvSpPr/>
          <p:nvPr/>
        </p:nvSpPr>
        <p:spPr>
          <a:xfrm>
            <a:off x="8169" y="2872961"/>
            <a:ext cx="4148466" cy="859210"/>
          </a:xfrm>
          <a:prstGeom prst="rect">
            <a:avLst/>
          </a:prstGeom>
        </p:spPr>
        <p:txBody>
          <a:bodyPr wrap="square" anchor="ctr">
            <a:spAutoFit/>
          </a:bodyPr>
          <a:lstStyle/>
          <a:p>
            <a:pPr marL="0" marR="0" lvl="0" indent="0" algn="r" defTabSz="457200" rtl="0" eaLnBrk="1" fontAlgn="auto" latinLnBrk="0" hangingPunct="1">
              <a:lnSpc>
                <a:spcPct val="89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D1220"/>
                </a:solidFill>
                <a:effectLst/>
                <a:uLnTx/>
                <a:uFillTx/>
                <a:latin typeface="Century Gothic"/>
                <a:ea typeface="+mn-ea"/>
                <a:cs typeface="+mn-cs"/>
              </a:rPr>
              <a:t>Αναφορά σχετικά με την κατάργηση ειδικότητας από το  ΕΠΑΛ</a:t>
            </a:r>
            <a:r>
              <a:rPr kumimoji="0" lang="en-US" sz="1400" b="0" i="0" u="none" strike="noStrike" kern="1200" cap="none" spc="0" normalizeH="0" baseline="0" noProof="0" dirty="0">
                <a:ln>
                  <a:noFill/>
                </a:ln>
                <a:solidFill>
                  <a:srgbClr val="0D1220"/>
                </a:solidFill>
                <a:effectLst/>
                <a:uLnTx/>
                <a:uFillTx/>
                <a:latin typeface="Century Gothic"/>
                <a:ea typeface="+mn-ea"/>
                <a:cs typeface="+mn-cs"/>
              </a:rPr>
              <a:t> &amp;</a:t>
            </a:r>
            <a:r>
              <a:rPr kumimoji="0" lang="el-GR" sz="1400" b="0" i="0" u="none" strike="noStrike" kern="1200" cap="none" spc="0" normalizeH="0" baseline="0" noProof="0" dirty="0">
                <a:ln>
                  <a:noFill/>
                </a:ln>
                <a:solidFill>
                  <a:srgbClr val="0D1220"/>
                </a:solidFill>
                <a:effectLst/>
                <a:uLnTx/>
                <a:uFillTx/>
                <a:latin typeface="Century Gothic"/>
                <a:ea typeface="+mn-ea"/>
                <a:cs typeface="+mn-cs"/>
              </a:rPr>
              <a:t> σχετικά με δυνατότητα επιλογής εκμάθησης δεύτερης γλώσσας </a:t>
            </a:r>
            <a:r>
              <a:rPr kumimoji="0" lang="en-US" sz="1400" b="0" i="0" u="none" strike="noStrike" kern="1200" cap="none" spc="0" normalizeH="0" baseline="0" noProof="0" dirty="0">
                <a:ln>
                  <a:noFill/>
                </a:ln>
                <a:solidFill>
                  <a:srgbClr val="0D1220"/>
                </a:solidFill>
                <a:effectLst/>
                <a:uLnTx/>
                <a:uFillTx/>
                <a:latin typeface="Century Gothic"/>
                <a:ea typeface="+mn-ea"/>
                <a:cs typeface="+mn-cs"/>
              </a:rPr>
              <a:t> </a:t>
            </a:r>
            <a:endParaRPr kumimoji="0" lang="el-GR" sz="1400" b="0" i="0" u="none" strike="noStrike" kern="1200" cap="none" spc="0" normalizeH="0" baseline="0" noProof="0" dirty="0">
              <a:ln>
                <a:noFill/>
              </a:ln>
              <a:solidFill>
                <a:srgbClr val="0D1220"/>
              </a:solidFill>
              <a:effectLst/>
              <a:uLnTx/>
              <a:uFillTx/>
              <a:latin typeface="Century Gothic"/>
              <a:ea typeface="+mn-ea"/>
              <a:cs typeface="+mn-cs"/>
            </a:endParaRPr>
          </a:p>
        </p:txBody>
      </p:sp>
      <p:sp>
        <p:nvSpPr>
          <p:cNvPr id="51" name="Rectangle 103">
            <a:extLst>
              <a:ext uri="{FF2B5EF4-FFF2-40B4-BE49-F238E27FC236}">
                <a16:creationId xmlns:a16="http://schemas.microsoft.com/office/drawing/2014/main" id="{7121E7B4-0B5D-02F6-101E-ED8143CD0B29}"/>
              </a:ext>
            </a:extLst>
          </p:cNvPr>
          <p:cNvSpPr/>
          <p:nvPr/>
        </p:nvSpPr>
        <p:spPr>
          <a:xfrm>
            <a:off x="2437247" y="4164308"/>
            <a:ext cx="4148466" cy="667490"/>
          </a:xfrm>
          <a:prstGeom prst="rect">
            <a:avLst/>
          </a:prstGeom>
        </p:spPr>
        <p:txBody>
          <a:bodyPr wrap="square" anchor="ctr">
            <a:spAutoFit/>
          </a:bodyPr>
          <a:lstStyle/>
          <a:p>
            <a:pPr marL="0" marR="0" lvl="0" indent="0" algn="r" defTabSz="457200" rtl="0" eaLnBrk="1" fontAlgn="auto" latinLnBrk="0" hangingPunct="1">
              <a:lnSpc>
                <a:spcPct val="89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D1220"/>
                </a:solidFill>
                <a:effectLst/>
                <a:uLnTx/>
                <a:uFillTx/>
                <a:latin typeface="Century Gothic"/>
                <a:ea typeface="+mn-ea"/>
                <a:cs typeface="+mn-cs"/>
              </a:rPr>
              <a:t>Αναφορά της ΕΛΜΕ Κυκλάδων σχετικά με τη μη μετατροπή του ΕΠΑΛ Σύρου σε πρότυπο ΕΠΑΛ</a:t>
            </a:r>
          </a:p>
        </p:txBody>
      </p:sp>
      <p:sp>
        <p:nvSpPr>
          <p:cNvPr id="52" name="Rectangle 103">
            <a:extLst>
              <a:ext uri="{FF2B5EF4-FFF2-40B4-BE49-F238E27FC236}">
                <a16:creationId xmlns:a16="http://schemas.microsoft.com/office/drawing/2014/main" id="{C763F650-68AA-36D6-4BC0-F3B46C5E3186}"/>
              </a:ext>
            </a:extLst>
          </p:cNvPr>
          <p:cNvSpPr/>
          <p:nvPr/>
        </p:nvSpPr>
        <p:spPr>
          <a:xfrm>
            <a:off x="3516699" y="5214565"/>
            <a:ext cx="4148466" cy="859210"/>
          </a:xfrm>
          <a:prstGeom prst="rect">
            <a:avLst/>
          </a:prstGeom>
        </p:spPr>
        <p:txBody>
          <a:bodyPr wrap="square" anchor="ctr">
            <a:spAutoFit/>
          </a:bodyPr>
          <a:lstStyle/>
          <a:p>
            <a:pPr marL="0" marR="0" lvl="0" indent="0" algn="r" defTabSz="457200" rtl="0" eaLnBrk="1" fontAlgn="auto" latinLnBrk="0" hangingPunct="1">
              <a:lnSpc>
                <a:spcPct val="89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0D1220"/>
                </a:solidFill>
                <a:effectLst/>
                <a:uLnTx/>
                <a:uFillTx/>
                <a:latin typeface="Century Gothic"/>
                <a:ea typeface="+mn-ea"/>
                <a:cs typeface="+mn-cs"/>
              </a:rPr>
              <a:t>Αναφορά του συλλόγου διδασκόντων στα ΕΠΑΛ σχετικά με την σύμπτυξη μαθητών στα τμήματα,</a:t>
            </a:r>
            <a:r>
              <a:rPr kumimoji="0" lang="en-US" sz="1400" b="0" i="0" u="none" strike="noStrike" kern="1200" cap="none" spc="0" normalizeH="0" baseline="0" noProof="0" dirty="0">
                <a:ln>
                  <a:noFill/>
                </a:ln>
                <a:solidFill>
                  <a:srgbClr val="0D1220"/>
                </a:solidFill>
                <a:effectLst/>
                <a:uLnTx/>
                <a:uFillTx/>
                <a:latin typeface="Century Gothic"/>
                <a:ea typeface="+mn-ea"/>
                <a:cs typeface="+mn-cs"/>
              </a:rPr>
              <a:t> </a:t>
            </a:r>
            <a:r>
              <a:rPr kumimoji="0" lang="el-GR" sz="1400" b="0" i="0" u="none" strike="noStrike" kern="1200" cap="none" spc="0" normalizeH="0" baseline="0" noProof="0" dirty="0">
                <a:ln>
                  <a:noFill/>
                </a:ln>
                <a:solidFill>
                  <a:srgbClr val="0D1220"/>
                </a:solidFill>
                <a:effectLst/>
                <a:uLnTx/>
                <a:uFillTx/>
                <a:latin typeface="Century Gothic"/>
                <a:ea typeface="+mn-ea"/>
                <a:cs typeface="+mn-cs"/>
              </a:rPr>
              <a:t>που είναι και αντιπαιδαγωγική και ενάντια στα υγειονομικά πρωτόκολλα</a:t>
            </a:r>
          </a:p>
        </p:txBody>
      </p:sp>
      <p:pic>
        <p:nvPicPr>
          <p:cNvPr id="54" name="Picture 2" descr="ΣΥΡΙΖΑ Συνασπισμός Ριζοσπαστικής Αριστεράς">
            <a:extLst>
              <a:ext uri="{FF2B5EF4-FFF2-40B4-BE49-F238E27FC236}">
                <a16:creationId xmlns:a16="http://schemas.microsoft.com/office/drawing/2014/main" id="{93FCED54-EEB7-E35F-3D99-16E89A5526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0237" y="83483"/>
            <a:ext cx="30130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Rectangle 21">
            <a:extLst>
              <a:ext uri="{FF2B5EF4-FFF2-40B4-BE49-F238E27FC236}">
                <a16:creationId xmlns:a16="http://schemas.microsoft.com/office/drawing/2014/main" id="{14C6D18D-AC52-7D6A-048D-29E1C071D102}"/>
              </a:ext>
            </a:extLst>
          </p:cNvPr>
          <p:cNvSpPr/>
          <p:nvPr/>
        </p:nvSpPr>
        <p:spPr>
          <a:xfrm>
            <a:off x="11815515" y="-2951"/>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    ΒΟΥΛΕΥΤΗΣ ΚΥΚΛΑΔΩΝ - Νίκος </a:t>
            </a:r>
            <a:r>
              <a:rPr kumimoji="0" lang="el-GR" sz="1400" b="1" i="0" u="none" strike="noStrike" kern="1200" cap="none" spc="0" normalizeH="0" baseline="0" noProof="0" dirty="0" err="1">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Συρμαλένιος</a:t>
            </a:r>
            <a:r>
              <a:rPr kumimoji="0" lang="el-GR" sz="12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 </a:t>
            </a:r>
          </a:p>
        </p:txBody>
      </p:sp>
      <p:pic>
        <p:nvPicPr>
          <p:cNvPr id="56" name="Picture 6" descr="ΣΥΡΟΣ">
            <a:extLst>
              <a:ext uri="{FF2B5EF4-FFF2-40B4-BE49-F238E27FC236}">
                <a16:creationId xmlns:a16="http://schemas.microsoft.com/office/drawing/2014/main" id="{965F203D-CC9B-B7E4-25F4-24B7DA1FC4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313" y="3795240"/>
            <a:ext cx="1980196" cy="156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56 - TextBox"/>
          <p:cNvSpPr txBox="1"/>
          <p:nvPr/>
        </p:nvSpPr>
        <p:spPr>
          <a:xfrm>
            <a:off x="470265" y="5244686"/>
            <a:ext cx="2220684" cy="1384995"/>
          </a:xfrm>
          <a:prstGeom prst="rect">
            <a:avLst/>
          </a:prstGeom>
          <a:noFill/>
        </p:spPr>
        <p:txBody>
          <a:bodyPr wrap="square" rtlCol="0">
            <a:spAutoFit/>
          </a:bodyPr>
          <a:lstStyle/>
          <a:p>
            <a:r>
              <a:rPr lang="el-GR" sz="1400" dirty="0">
                <a:latin typeface="+mj-lt"/>
              </a:rPr>
              <a:t>Συμμετοχή στα εγκαίνια των νέων γραφείων Της Περιφερειακής Διεύθυνσης Εκπαίδευσης Νοτίου Αιγαίου </a:t>
            </a:r>
          </a:p>
        </p:txBody>
      </p:sp>
      <p:pic>
        <p:nvPicPr>
          <p:cNvPr id="15362" name="Picture 2" descr="Εγκαίνια των νέων γραφείων της Περιφερειακής Διεύθυνσης Εκπαίδευσης Ν.  Αιγαίου | Κοινή Γνώμη"/>
          <p:cNvPicPr>
            <a:picLocks noChangeAspect="1" noChangeArrowheads="1"/>
          </p:cNvPicPr>
          <p:nvPr/>
        </p:nvPicPr>
        <p:blipFill>
          <a:blip r:embed="rId4" cstate="print"/>
          <a:srcRect/>
          <a:stretch>
            <a:fillRect/>
          </a:stretch>
        </p:blipFill>
        <p:spPr bwMode="auto">
          <a:xfrm>
            <a:off x="9144000" y="4996671"/>
            <a:ext cx="2486138" cy="1657425"/>
          </a:xfrm>
          <a:prstGeom prst="rect">
            <a:avLst/>
          </a:prstGeom>
          <a:noFill/>
        </p:spPr>
      </p:pic>
    </p:spTree>
    <p:extLst>
      <p:ext uri="{BB962C8B-B14F-4D97-AF65-F5344CB8AC3E}">
        <p14:creationId xmlns:p14="http://schemas.microsoft.com/office/powerpoint/2010/main" val="26626998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par>
                                <p:cTn id="11" presetID="22" presetClass="entr" presetSubtype="4" fill="hold" nodeType="withEffect">
                                  <p:stCondLst>
                                    <p:cond delay="40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10" presetClass="entr" presetSubtype="0" fill="hold" grpId="0" nodeType="withEffect">
                                  <p:stCondLst>
                                    <p:cond delay="400"/>
                                  </p:stCondLst>
                                  <p:childTnLst>
                                    <p:set>
                                      <p:cBhvr>
                                        <p:cTn id="15" dur="1" fill="hold">
                                          <p:stCondLst>
                                            <p:cond delay="0"/>
                                          </p:stCondLst>
                                        </p:cTn>
                                        <p:tgtEl>
                                          <p:spTgt spid="104"/>
                                        </p:tgtEl>
                                        <p:attrNameLst>
                                          <p:attrName>style.visibility</p:attrName>
                                        </p:attrNameLst>
                                      </p:cBhvr>
                                      <p:to>
                                        <p:strVal val="visible"/>
                                      </p:to>
                                    </p:set>
                                    <p:animEffect transition="in" filter="fade">
                                      <p:cBhvr>
                                        <p:cTn id="16" dur="300"/>
                                        <p:tgtEl>
                                          <p:spTgt spid="104"/>
                                        </p:tgtEl>
                                      </p:cBhvr>
                                    </p:animEffect>
                                  </p:childTnLst>
                                </p:cTn>
                              </p:par>
                              <p:par>
                                <p:cTn id="17" presetID="22" presetClass="entr" presetSubtype="1" fill="hold" nodeType="withEffect">
                                  <p:stCondLst>
                                    <p:cond delay="20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par>
                                <p:cTn id="20" presetID="22" presetClass="entr" presetSubtype="4" fill="hold" nodeType="withEffect">
                                  <p:stCondLst>
                                    <p:cond delay="60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10" presetClass="entr" presetSubtype="0" fill="hold" grpId="0" nodeType="withEffect">
                                  <p:stCondLst>
                                    <p:cond delay="600"/>
                                  </p:stCondLst>
                                  <p:childTnLst>
                                    <p:set>
                                      <p:cBhvr>
                                        <p:cTn id="24" dur="1" fill="hold">
                                          <p:stCondLst>
                                            <p:cond delay="0"/>
                                          </p:stCondLst>
                                        </p:cTn>
                                        <p:tgtEl>
                                          <p:spTgt spid="105"/>
                                        </p:tgtEl>
                                        <p:attrNameLst>
                                          <p:attrName>style.visibility</p:attrName>
                                        </p:attrNameLst>
                                      </p:cBhvr>
                                      <p:to>
                                        <p:strVal val="visible"/>
                                      </p:to>
                                    </p:set>
                                    <p:animEffect transition="in" filter="fade">
                                      <p:cBhvr>
                                        <p:cTn id="25" dur="300"/>
                                        <p:tgtEl>
                                          <p:spTgt spid="105"/>
                                        </p:tgtEl>
                                      </p:cBhvr>
                                    </p:animEffect>
                                  </p:childTnLst>
                                </p:cTn>
                              </p:par>
                              <p:par>
                                <p:cTn id="26" presetID="22" presetClass="entr" presetSubtype="1" fill="hold" nodeType="withEffect">
                                  <p:stCondLst>
                                    <p:cond delay="40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par>
                                <p:cTn id="29" presetID="22" presetClass="entr" presetSubtype="4" fill="hold" nodeType="withEffect">
                                  <p:stCondLst>
                                    <p:cond delay="80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par>
                                <p:cTn id="32" presetID="10" presetClass="entr" presetSubtype="0" fill="hold" grpId="0" nodeType="withEffect">
                                  <p:stCondLst>
                                    <p:cond delay="800"/>
                                  </p:stCondLst>
                                  <p:childTnLst>
                                    <p:set>
                                      <p:cBhvr>
                                        <p:cTn id="33" dur="1" fill="hold">
                                          <p:stCondLst>
                                            <p:cond delay="0"/>
                                          </p:stCondLst>
                                        </p:cTn>
                                        <p:tgtEl>
                                          <p:spTgt spid="106"/>
                                        </p:tgtEl>
                                        <p:attrNameLst>
                                          <p:attrName>style.visibility</p:attrName>
                                        </p:attrNameLst>
                                      </p:cBhvr>
                                      <p:to>
                                        <p:strVal val="visible"/>
                                      </p:to>
                                    </p:set>
                                    <p:animEffect transition="in" filter="fade">
                                      <p:cBhvr>
                                        <p:cTn id="34" dur="300"/>
                                        <p:tgtEl>
                                          <p:spTgt spid="106"/>
                                        </p:tgtEl>
                                      </p:cBhvr>
                                    </p:animEffect>
                                  </p:childTnLst>
                                </p:cTn>
                              </p:par>
                              <p:par>
                                <p:cTn id="35" presetID="10" presetClass="entr" presetSubtype="0" fill="hold" grpId="0" nodeType="withEffect">
                                  <p:stCondLst>
                                    <p:cond delay="40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300"/>
                                        <p:tgtEl>
                                          <p:spTgt spid="50"/>
                                        </p:tgtEl>
                                      </p:cBhvr>
                                    </p:animEffect>
                                  </p:childTnLst>
                                </p:cTn>
                              </p:par>
                              <p:par>
                                <p:cTn id="38" presetID="10" presetClass="entr" presetSubtype="0" fill="hold" grpId="0" nodeType="withEffect">
                                  <p:stCondLst>
                                    <p:cond delay="40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300"/>
                                        <p:tgtEl>
                                          <p:spTgt spid="51"/>
                                        </p:tgtEl>
                                      </p:cBhvr>
                                    </p:animEffect>
                                  </p:childTnLst>
                                </p:cTn>
                              </p:par>
                              <p:par>
                                <p:cTn id="41" presetID="10" presetClass="entr" presetSubtype="0" fill="hold" grpId="0" nodeType="withEffect">
                                  <p:stCondLst>
                                    <p:cond delay="40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3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p:bldP spid="106" grpId="0"/>
      <p:bldP spid="50" grpId="0"/>
      <p:bldP spid="5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FC755C4-A80F-4AEF-92DC-44012B4E9FE1}"/>
              </a:ext>
            </a:extLst>
          </p:cNvPr>
          <p:cNvGrpSpPr/>
          <p:nvPr/>
        </p:nvGrpSpPr>
        <p:grpSpPr>
          <a:xfrm>
            <a:off x="6096000" y="437977"/>
            <a:ext cx="4882242" cy="4567975"/>
            <a:chOff x="2932546" y="493832"/>
            <a:chExt cx="6779689" cy="8429499"/>
          </a:xfrm>
        </p:grpSpPr>
        <p:sp>
          <p:nvSpPr>
            <p:cNvPr id="16" name="TextBox 15">
              <a:extLst>
                <a:ext uri="{FF2B5EF4-FFF2-40B4-BE49-F238E27FC236}">
                  <a16:creationId xmlns:a16="http://schemas.microsoft.com/office/drawing/2014/main" id="{11859EFB-6258-4B25-90AF-902CD24E2A03}"/>
                </a:ext>
              </a:extLst>
            </p:cNvPr>
            <p:cNvSpPr txBox="1"/>
            <p:nvPr/>
          </p:nvSpPr>
          <p:spPr>
            <a:xfrm>
              <a:off x="2932546" y="493832"/>
              <a:ext cx="3788228" cy="1539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effectLst/>
                  <a:uLnTx/>
                  <a:uFillTx/>
                  <a:latin typeface="Calibri"/>
                  <a:ea typeface="+mn-ea"/>
                  <a:cs typeface="+mn-cs"/>
                </a:rPr>
                <a:t>&gt;</a:t>
              </a:r>
            </a:p>
          </p:txBody>
        </p:sp>
        <p:sp>
          <p:nvSpPr>
            <p:cNvPr id="17" name="TextBox 16">
              <a:extLst>
                <a:ext uri="{FF2B5EF4-FFF2-40B4-BE49-F238E27FC236}">
                  <a16:creationId xmlns:a16="http://schemas.microsoft.com/office/drawing/2014/main" id="{784AF2E0-1B3B-48F0-B3A1-1E4FF5A6D30D}"/>
                </a:ext>
              </a:extLst>
            </p:cNvPr>
            <p:cNvSpPr txBox="1"/>
            <p:nvPr/>
          </p:nvSpPr>
          <p:spPr>
            <a:xfrm>
              <a:off x="3558004" y="1120181"/>
              <a:ext cx="6154231" cy="7803150"/>
            </a:xfrm>
            <a:prstGeom prst="rect">
              <a:avLst/>
            </a:prstGeom>
            <a:noFill/>
          </p:spPr>
          <p:txBody>
            <a:bodyPr wrap="square" rtlCol="0" anchor="ctr">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l-GR" sz="1100" i="0" u="none" strike="noStrike" kern="1200" cap="none" spc="0" normalizeH="0" baseline="0" noProof="0" dirty="0">
                  <a:ln>
                    <a:noFill/>
                  </a:ln>
                  <a:effectLst/>
                  <a:uLnTx/>
                  <a:uFillTx/>
                  <a:latin typeface="Century Gothic"/>
                  <a:ea typeface="+mn-ea"/>
                  <a:cs typeface="+mn-cs"/>
                </a:rPr>
                <a:t>Πραγματοποιήσαμε περιοδεία με κλιμάκιο του ΣΥΡΙΖΑ Π.Σ και μέλη της Ν.Ε Κυκλάδων της τοπικής οργάνωσης του ΣΥΡΙΖΑ μαζί τον πρώην βουλευτή Αντώνη </a:t>
              </a:r>
              <a:r>
                <a:rPr kumimoji="0" lang="el-GR" sz="1100" i="0" u="none" strike="noStrike" kern="1200" cap="none" spc="0" normalizeH="0" baseline="0" noProof="0" dirty="0" err="1">
                  <a:ln>
                    <a:noFill/>
                  </a:ln>
                  <a:effectLst/>
                  <a:uLnTx/>
                  <a:uFillTx/>
                  <a:latin typeface="Century Gothic"/>
                  <a:ea typeface="+mn-ea"/>
                  <a:cs typeface="+mn-cs"/>
                </a:rPr>
                <a:t>Συρίγο</a:t>
              </a:r>
              <a:r>
                <a:rPr kumimoji="0" lang="el-GR" sz="1100" i="0" u="none" strike="noStrike" kern="1200" cap="none" spc="0" normalizeH="0" baseline="0" noProof="0" dirty="0">
                  <a:ln>
                    <a:noFill/>
                  </a:ln>
                  <a:effectLst/>
                  <a:uLnTx/>
                  <a:uFillTx/>
                  <a:latin typeface="Century Gothic"/>
                  <a:ea typeface="+mn-ea"/>
                  <a:cs typeface="+mn-cs"/>
                </a:rPr>
                <a:t>, διαδίδοντας το μήνυμα του προγράμματος «Μένουμε όρθιοι» </a:t>
              </a:r>
            </a:p>
            <a:p>
              <a:pPr marL="0" marR="0" lvl="0" indent="0" algn="l" defTabSz="457200" rtl="0" eaLnBrk="1" fontAlgn="auto" latinLnBrk="0" hangingPunct="1">
                <a:lnSpc>
                  <a:spcPct val="150000"/>
                </a:lnSpc>
                <a:spcBef>
                  <a:spcPts val="0"/>
                </a:spcBef>
                <a:spcAft>
                  <a:spcPts val="0"/>
                </a:spcAft>
                <a:buClrTx/>
                <a:buSzTx/>
                <a:buFont typeface="Arial" pitchFamily="34" charset="0"/>
                <a:buChar char="•"/>
                <a:tabLst/>
                <a:defRPr/>
              </a:pPr>
              <a:r>
                <a:rPr kumimoji="0" lang="el-GR" sz="1100" i="0" u="none" strike="noStrike" kern="1200" cap="none" spc="0" normalizeH="0" baseline="0" noProof="0" dirty="0">
                  <a:ln>
                    <a:noFill/>
                  </a:ln>
                  <a:effectLst/>
                  <a:uLnTx/>
                  <a:uFillTx/>
                  <a:latin typeface="Century Gothic"/>
                  <a:ea typeface="+mn-ea"/>
                  <a:cs typeface="+mn-cs"/>
                </a:rPr>
                <a:t>Συνομιλήσαμε  με τον Δήμαρχο </a:t>
              </a:r>
              <a:r>
                <a:rPr kumimoji="0" lang="el-GR" sz="1100" i="0" u="none" strike="noStrike" kern="1200" cap="none" spc="0" normalizeH="0" baseline="0" noProof="0" dirty="0" err="1">
                  <a:ln>
                    <a:noFill/>
                  </a:ln>
                  <a:effectLst/>
                  <a:uLnTx/>
                  <a:uFillTx/>
                  <a:latin typeface="Century Gothic"/>
                  <a:ea typeface="+mn-ea"/>
                  <a:cs typeface="+mn-cs"/>
                </a:rPr>
                <a:t>κο</a:t>
              </a:r>
              <a:r>
                <a:rPr kumimoji="0" lang="el-GR" sz="1100" i="0" u="none" strike="noStrike" kern="1200" cap="none" spc="0" normalizeH="0" baseline="0" noProof="0" dirty="0">
                  <a:ln>
                    <a:noFill/>
                  </a:ln>
                  <a:effectLst/>
                  <a:uLnTx/>
                  <a:uFillTx/>
                  <a:latin typeface="Century Gothic"/>
                  <a:ea typeface="+mn-ea"/>
                  <a:cs typeface="+mn-cs"/>
                </a:rPr>
                <a:t> </a:t>
              </a:r>
              <a:r>
                <a:rPr kumimoji="0" lang="el-GR" sz="1100" i="0" u="none" strike="noStrike" kern="1200" cap="none" spc="0" normalizeH="0" baseline="0" noProof="0" dirty="0" err="1">
                  <a:ln>
                    <a:noFill/>
                  </a:ln>
                  <a:effectLst/>
                  <a:uLnTx/>
                  <a:uFillTx/>
                  <a:latin typeface="Century Gothic"/>
                  <a:ea typeface="+mn-ea"/>
                  <a:cs typeface="+mn-cs"/>
                </a:rPr>
                <a:t>Ν.Λειβαδάρα</a:t>
              </a:r>
              <a:r>
                <a:rPr kumimoji="0" lang="el-GR" sz="1100" i="0" u="none" strike="noStrike" kern="1200" cap="none" spc="0" normalizeH="0" baseline="0" noProof="0" dirty="0">
                  <a:ln>
                    <a:noFill/>
                  </a:ln>
                  <a:effectLst/>
                  <a:uLnTx/>
                  <a:uFillTx/>
                  <a:latin typeface="Century Gothic"/>
                  <a:ea typeface="+mn-ea"/>
                  <a:cs typeface="+mn-cs"/>
                </a:rPr>
                <a:t> , τον </a:t>
              </a:r>
              <a:r>
                <a:rPr kumimoji="0" lang="el-GR" sz="1100" i="0" u="none" strike="noStrike" kern="1200" cap="none" spc="0" normalizeH="0" baseline="0" noProof="0" dirty="0" err="1">
                  <a:ln>
                    <a:noFill/>
                  </a:ln>
                  <a:effectLst/>
                  <a:uLnTx/>
                  <a:uFillTx/>
                  <a:latin typeface="Century Gothic"/>
                  <a:ea typeface="+mn-ea"/>
                  <a:cs typeface="+mn-cs"/>
                </a:rPr>
                <a:t>Αντιπεριφερειάρχη</a:t>
              </a:r>
              <a:r>
                <a:rPr kumimoji="0" lang="el-GR" sz="1100" i="0" u="none" strike="noStrike" kern="1200" cap="none" spc="0" normalizeH="0" baseline="0" noProof="0" dirty="0">
                  <a:ln>
                    <a:noFill/>
                  </a:ln>
                  <a:effectLst/>
                  <a:uLnTx/>
                  <a:uFillTx/>
                  <a:latin typeface="Century Gothic"/>
                  <a:ea typeface="+mn-ea"/>
                  <a:cs typeface="+mn-cs"/>
                </a:rPr>
                <a:t>, </a:t>
              </a:r>
              <a:r>
                <a:rPr kumimoji="0" lang="el-GR" sz="1100" i="0" u="none" strike="noStrike" kern="1200" cap="none" spc="0" normalizeH="0" baseline="0" noProof="0" dirty="0" err="1">
                  <a:ln>
                    <a:noFill/>
                  </a:ln>
                  <a:effectLst/>
                  <a:uLnTx/>
                  <a:uFillTx/>
                  <a:latin typeface="Century Gothic"/>
                  <a:ea typeface="+mn-ea"/>
                  <a:cs typeface="+mn-cs"/>
                </a:rPr>
                <a:t>κο</a:t>
              </a:r>
              <a:r>
                <a:rPr kumimoji="0" lang="el-GR" sz="1100" i="0" u="none" strike="noStrike" kern="1200" cap="none" spc="0" normalizeH="0" baseline="0" noProof="0" dirty="0">
                  <a:ln>
                    <a:noFill/>
                  </a:ln>
                  <a:effectLst/>
                  <a:uLnTx/>
                  <a:uFillTx/>
                  <a:latin typeface="Century Gothic"/>
                  <a:ea typeface="+mn-ea"/>
                  <a:cs typeface="+mn-cs"/>
                </a:rPr>
                <a:t> </a:t>
              </a:r>
              <a:r>
                <a:rPr kumimoji="0" lang="el-GR" sz="1100" i="0" u="none" strike="noStrike" kern="1200" cap="none" spc="0" normalizeH="0" baseline="0" noProof="0" dirty="0" err="1">
                  <a:ln>
                    <a:noFill/>
                  </a:ln>
                  <a:effectLst/>
                  <a:uLnTx/>
                  <a:uFillTx/>
                  <a:latin typeface="Century Gothic"/>
                  <a:ea typeface="+mn-ea"/>
                  <a:cs typeface="+mn-cs"/>
                </a:rPr>
                <a:t>Γ.Λεονταρίτη</a:t>
              </a:r>
              <a:r>
                <a:rPr kumimoji="0" lang="el-GR" sz="1100" i="0" u="none" strike="noStrike" kern="1200" cap="none" spc="0" normalizeH="0" baseline="0" noProof="0" dirty="0">
                  <a:ln>
                    <a:noFill/>
                  </a:ln>
                  <a:effectLst/>
                  <a:uLnTx/>
                  <a:uFillTx/>
                  <a:latin typeface="Century Gothic"/>
                  <a:ea typeface="+mn-ea"/>
                  <a:cs typeface="+mn-cs"/>
                </a:rPr>
                <a:t> και στο Νεώριο με τον γεν. διευθυντή και τον πρόεδρο του εργοστασιακού σωματείου . </a:t>
              </a:r>
            </a:p>
            <a:p>
              <a:pPr marL="0" marR="0" lvl="0" indent="0" algn="l" defTabSz="457200" rtl="0" eaLnBrk="1" fontAlgn="auto" latinLnBrk="0" hangingPunct="1">
                <a:lnSpc>
                  <a:spcPct val="150000"/>
                </a:lnSpc>
                <a:spcBef>
                  <a:spcPts val="0"/>
                </a:spcBef>
                <a:spcAft>
                  <a:spcPts val="0"/>
                </a:spcAft>
                <a:buClrTx/>
                <a:buSzTx/>
                <a:buFont typeface="Arial" pitchFamily="34" charset="0"/>
                <a:buChar char="•"/>
                <a:tabLst/>
                <a:defRPr/>
              </a:pPr>
              <a:r>
                <a:rPr lang="el-GR" sz="1100" dirty="0">
                  <a:latin typeface="Century Gothic"/>
                </a:rPr>
                <a:t>Συναντήσεις με το Λιμεναρχείο, και με μέλη της διοίκησης της Ένωσης Προσωπικού Λιμενικού Σώματος Κυκλάδων όπου συμμετείχαν ο Πρόεδρος του Επιμελητηρίου Κυκλάδων ,κος Γ. Ρούσσος καθώς και μέλη της διοίκησης του Εμπορικού συλλόγου Σύρου και με τον Σύλλογο υπαλλήλων Π.Ν.ΑΙ  </a:t>
              </a:r>
              <a:r>
                <a:rPr lang="el-GR" sz="1100" dirty="0" err="1">
                  <a:latin typeface="Century Gothic"/>
                </a:rPr>
                <a:t>Περιφ</a:t>
              </a:r>
              <a:r>
                <a:rPr lang="el-GR" sz="1100" dirty="0">
                  <a:latin typeface="Century Gothic"/>
                </a:rPr>
                <a:t>. Ενότητας Κυκλάδων</a:t>
              </a:r>
            </a:p>
            <a:p>
              <a:pPr marL="0" marR="0" lvl="0" indent="0" algn="l" defTabSz="457200" rtl="0" eaLnBrk="1" fontAlgn="auto" latinLnBrk="0" hangingPunct="1">
                <a:lnSpc>
                  <a:spcPct val="150000"/>
                </a:lnSpc>
                <a:spcBef>
                  <a:spcPts val="0"/>
                </a:spcBef>
                <a:spcAft>
                  <a:spcPts val="0"/>
                </a:spcAft>
                <a:buClrTx/>
                <a:buSzTx/>
                <a:buFont typeface="Arial" pitchFamily="34" charset="0"/>
                <a:buChar char="•"/>
                <a:tabLst/>
                <a:defRPr/>
              </a:pPr>
              <a:r>
                <a:rPr lang="el-GR" sz="1100" dirty="0">
                  <a:latin typeface="Century Gothic"/>
                </a:rPr>
                <a:t>Συναντήσεις με συνδικαλιστικούς φορείς για το θέμα του αντεργατικού νομοσχεδίου Χατζηδάκη  </a:t>
              </a:r>
            </a:p>
          </p:txBody>
        </p:sp>
      </p:grpSp>
      <p:sp>
        <p:nvSpPr>
          <p:cNvPr id="20" name="Rectangle 21">
            <a:extLst>
              <a:ext uri="{FF2B5EF4-FFF2-40B4-BE49-F238E27FC236}">
                <a16:creationId xmlns:a16="http://schemas.microsoft.com/office/drawing/2014/main" id="{00DD6419-B56B-E91E-C093-B03554297DA4}"/>
              </a:ext>
            </a:extLst>
          </p:cNvPr>
          <p:cNvSpPr/>
          <p:nvPr/>
        </p:nvSpPr>
        <p:spPr>
          <a:xfrm>
            <a:off x="11295605" y="0"/>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    ΒΟΥΛΕΥΤΗΣ ΚΥΚΛΑΔΩΝ - Νίκος </a:t>
            </a:r>
            <a:r>
              <a:rPr kumimoji="0" lang="el-GR" sz="1400" b="1" i="0" u="none" strike="noStrike" kern="1200" cap="none" spc="0" normalizeH="0" baseline="0" noProof="0" dirty="0" err="1">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Συρμαλένιος</a:t>
            </a:r>
            <a:r>
              <a:rPr kumimoji="0" lang="el-GR" sz="12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 </a:t>
            </a:r>
          </a:p>
        </p:txBody>
      </p:sp>
      <p:pic>
        <p:nvPicPr>
          <p:cNvPr id="21" name="Picture 2" descr="ΣΥΡΙΖΑ Συνασπισμός Ριζοσπαστικής Αριστεράς">
            <a:extLst>
              <a:ext uri="{FF2B5EF4-FFF2-40B4-BE49-F238E27FC236}">
                <a16:creationId xmlns:a16="http://schemas.microsoft.com/office/drawing/2014/main" id="{620D73AB-7EFB-2EFC-771F-1557A2BD03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92490" y="0"/>
            <a:ext cx="2037801" cy="457200"/>
          </a:xfrm>
          <a:prstGeom prst="rect">
            <a:avLst/>
          </a:prstGeom>
          <a:noFill/>
          <a:extLst>
            <a:ext uri="{909E8E84-426E-40DD-AFC4-6F175D3DCCD1}">
              <a14:hiddenFill xmlns:a14="http://schemas.microsoft.com/office/drawing/2010/main">
                <a:solidFill>
                  <a:srgbClr val="FFFFFF"/>
                </a:solidFill>
              </a14:hiddenFill>
            </a:ext>
          </a:extLst>
        </p:spPr>
      </p:pic>
      <p:sp>
        <p:nvSpPr>
          <p:cNvPr id="9" name="8 - Ορθογώνιο"/>
          <p:cNvSpPr/>
          <p:nvPr/>
        </p:nvSpPr>
        <p:spPr>
          <a:xfrm>
            <a:off x="100693" y="1200150"/>
            <a:ext cx="5842907" cy="1200329"/>
          </a:xfrm>
          <a:prstGeom prst="rect">
            <a:avLst/>
          </a:prstGeom>
        </p:spPr>
        <p:txBody>
          <a:bodyPr wrap="square">
            <a:spAutoFit/>
          </a:bodyPr>
          <a:lstStyle/>
          <a:p>
            <a:pPr lvl="0"/>
            <a:r>
              <a:rPr lang="el-GR" b="1" dirty="0">
                <a:solidFill>
                  <a:srgbClr val="FFFFFF"/>
                </a:solidFill>
                <a:latin typeface="+mj-lt"/>
                <a:ea typeface="Microsoft YaHei Light" panose="020B0502040204020203" pitchFamily="34" charset="-122"/>
              </a:rPr>
              <a:t>Για την Ανάπτυξη  </a:t>
            </a:r>
            <a:endParaRPr lang="en-US" b="1" dirty="0">
              <a:solidFill>
                <a:srgbClr val="FFFFFF"/>
              </a:solidFill>
              <a:latin typeface="+mj-lt"/>
              <a:ea typeface="Microsoft YaHei Light" panose="020B0502040204020203" pitchFamily="34" charset="-122"/>
            </a:endParaRPr>
          </a:p>
          <a:p>
            <a:r>
              <a:rPr lang="el-GR" b="1" dirty="0">
                <a:solidFill>
                  <a:schemeClr val="bg1"/>
                </a:solidFill>
                <a:latin typeface="+mj-lt"/>
                <a:ea typeface="Microsoft YaHei Light" panose="020B0502040204020203" pitchFamily="34" charset="-122"/>
              </a:rPr>
              <a:t>Οικονομία-</a:t>
            </a:r>
          </a:p>
          <a:p>
            <a:r>
              <a:rPr lang="el-GR" b="1" dirty="0">
                <a:solidFill>
                  <a:schemeClr val="bg1"/>
                </a:solidFill>
                <a:latin typeface="+mj-lt"/>
                <a:ea typeface="Microsoft YaHei Light" panose="020B0502040204020203" pitchFamily="34" charset="-122"/>
              </a:rPr>
              <a:t>Υποδομές-  Μεταφορές</a:t>
            </a:r>
          </a:p>
          <a:p>
            <a:r>
              <a:rPr lang="el-GR" b="1" dirty="0">
                <a:solidFill>
                  <a:schemeClr val="bg1"/>
                </a:solidFill>
                <a:latin typeface="+mj-lt"/>
                <a:ea typeface="Microsoft YaHei Light" panose="020B0502040204020203" pitchFamily="34" charset="-122"/>
              </a:rPr>
              <a:t>Τουρισμό-  Ενέργεια-Εργασία </a:t>
            </a:r>
            <a:endParaRPr lang="en-US" b="1" dirty="0">
              <a:solidFill>
                <a:schemeClr val="bg1"/>
              </a:solidFill>
              <a:latin typeface="+mj-lt"/>
              <a:ea typeface="Microsoft YaHei Light" panose="020B0502040204020203" pitchFamily="34" charset="-122"/>
            </a:endParaRPr>
          </a:p>
        </p:txBody>
      </p:sp>
      <p:sp>
        <p:nvSpPr>
          <p:cNvPr id="10" name="9 - Ορθογώνιο"/>
          <p:cNvSpPr/>
          <p:nvPr/>
        </p:nvSpPr>
        <p:spPr>
          <a:xfrm>
            <a:off x="6096000" y="5902351"/>
            <a:ext cx="5135639" cy="646331"/>
          </a:xfrm>
          <a:prstGeom prst="rect">
            <a:avLst/>
          </a:prstGeom>
          <a:solidFill>
            <a:srgbClr val="FB322D"/>
          </a:solidFill>
        </p:spPr>
        <p:txBody>
          <a:bodyPr wrap="square">
            <a:spAutoFit/>
          </a:bodyPr>
          <a:lstStyle/>
          <a:p>
            <a:pPr>
              <a:buFont typeface="Arial" pitchFamily="34" charset="0"/>
              <a:buChar char="•"/>
            </a:pPr>
            <a:r>
              <a:rPr lang="el-GR" dirty="0"/>
              <a:t>Χαιρετισμός στο Συνέδριο</a:t>
            </a:r>
          </a:p>
          <a:p>
            <a:r>
              <a:rPr lang="el-GR" dirty="0"/>
              <a:t> του Εργατικού Κέντρου Κυκλάδων </a:t>
            </a:r>
          </a:p>
        </p:txBody>
      </p:sp>
      <p:sp>
        <p:nvSpPr>
          <p:cNvPr id="11" name="10 - Ορθογώνιο"/>
          <p:cNvSpPr/>
          <p:nvPr/>
        </p:nvSpPr>
        <p:spPr>
          <a:xfrm>
            <a:off x="6096000" y="5129671"/>
            <a:ext cx="5061857" cy="646331"/>
          </a:xfrm>
          <a:prstGeom prst="rect">
            <a:avLst/>
          </a:prstGeom>
          <a:solidFill>
            <a:srgbClr val="FB322D"/>
          </a:solidFill>
        </p:spPr>
        <p:txBody>
          <a:bodyPr wrap="square">
            <a:spAutoFit/>
          </a:bodyPr>
          <a:lstStyle/>
          <a:p>
            <a:pPr algn="ctr"/>
            <a:r>
              <a:rPr lang="el-GR" dirty="0"/>
              <a:t>Επίσκεψη στον ΕΦΚΑ στον ΟΑΕΔ </a:t>
            </a:r>
          </a:p>
          <a:p>
            <a:pPr algn="ctr"/>
            <a:r>
              <a:rPr lang="el-GR" dirty="0"/>
              <a:t>και στην Επιθεώρηση Εργασίας  </a:t>
            </a:r>
          </a:p>
        </p:txBody>
      </p:sp>
      <p:pic>
        <p:nvPicPr>
          <p:cNvPr id="12" name="Picture 7" descr="Βουλευτές Κυκλάδων ΣΥΡΙΖΑ Archives - SantoriniPress"/>
          <p:cNvPicPr>
            <a:picLocks noChangeAspect="1" noChangeArrowheads="1"/>
          </p:cNvPicPr>
          <p:nvPr/>
        </p:nvPicPr>
        <p:blipFill>
          <a:blip r:embed="rId3" cstate="print"/>
          <a:srcRect/>
          <a:stretch>
            <a:fillRect/>
          </a:stretch>
        </p:blipFill>
        <p:spPr bwMode="auto">
          <a:xfrm>
            <a:off x="100693" y="2400479"/>
            <a:ext cx="2921453" cy="2131579"/>
          </a:xfrm>
          <a:prstGeom prst="rect">
            <a:avLst/>
          </a:prstGeom>
          <a:noFill/>
          <a:ln w="9525">
            <a:noFill/>
            <a:miter lim="800000"/>
            <a:headEnd/>
            <a:tailEnd/>
          </a:ln>
        </p:spPr>
      </p:pic>
      <p:pic>
        <p:nvPicPr>
          <p:cNvPr id="1026" name="Picture 2" descr="Επίσκεψη – περιοδεία Νίκου Συρμαλένιου στη Σύρο - Psts.g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2631" y="4662423"/>
            <a:ext cx="3490969" cy="2041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7008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EFC755C4-A80F-4AEF-92DC-44012B4E9FE1}"/>
              </a:ext>
            </a:extLst>
          </p:cNvPr>
          <p:cNvGrpSpPr/>
          <p:nvPr/>
        </p:nvGrpSpPr>
        <p:grpSpPr>
          <a:xfrm>
            <a:off x="6096000" y="654124"/>
            <a:ext cx="4882242" cy="3489394"/>
            <a:chOff x="2932546" y="493832"/>
            <a:chExt cx="6779689" cy="6979694"/>
          </a:xfrm>
        </p:grpSpPr>
        <p:sp>
          <p:nvSpPr>
            <p:cNvPr id="16" name="TextBox 15">
              <a:extLst>
                <a:ext uri="{FF2B5EF4-FFF2-40B4-BE49-F238E27FC236}">
                  <a16:creationId xmlns:a16="http://schemas.microsoft.com/office/drawing/2014/main" id="{11859EFB-6258-4B25-90AF-902CD24E2A03}"/>
                </a:ext>
              </a:extLst>
            </p:cNvPr>
            <p:cNvSpPr txBox="1"/>
            <p:nvPr/>
          </p:nvSpPr>
          <p:spPr>
            <a:xfrm>
              <a:off x="2932546" y="493832"/>
              <a:ext cx="3788228" cy="1539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effectLst/>
                  <a:uLnTx/>
                  <a:uFillTx/>
                  <a:latin typeface="Calibri"/>
                  <a:ea typeface="+mn-ea"/>
                  <a:cs typeface="+mn-cs"/>
                </a:rPr>
                <a:t>&gt;</a:t>
              </a:r>
            </a:p>
          </p:txBody>
        </p:sp>
        <p:sp>
          <p:nvSpPr>
            <p:cNvPr id="17" name="TextBox 16">
              <a:extLst>
                <a:ext uri="{FF2B5EF4-FFF2-40B4-BE49-F238E27FC236}">
                  <a16:creationId xmlns:a16="http://schemas.microsoft.com/office/drawing/2014/main" id="{784AF2E0-1B3B-48F0-B3A1-1E4FF5A6D30D}"/>
                </a:ext>
              </a:extLst>
            </p:cNvPr>
            <p:cNvSpPr txBox="1"/>
            <p:nvPr/>
          </p:nvSpPr>
          <p:spPr>
            <a:xfrm>
              <a:off x="3558004" y="686171"/>
              <a:ext cx="6154231" cy="6787355"/>
            </a:xfrm>
            <a:prstGeom prst="rect">
              <a:avLst/>
            </a:prstGeom>
            <a:noFill/>
          </p:spPr>
          <p:txBody>
            <a:bodyPr wrap="square" rtlCol="0" anchor="ctr">
              <a:spAutoFit/>
            </a:bodyPr>
            <a:lstStyle/>
            <a:p>
              <a:pPr marL="0" marR="0" lvl="0" indent="0" algn="l" defTabSz="457200" rtl="0" eaLnBrk="1" fontAlgn="auto" latinLnBrk="0" hangingPunct="1">
                <a:lnSpc>
                  <a:spcPct val="150000"/>
                </a:lnSpc>
                <a:spcBef>
                  <a:spcPts val="0"/>
                </a:spcBef>
                <a:spcAft>
                  <a:spcPts val="0"/>
                </a:spcAft>
                <a:buClrTx/>
                <a:buSzTx/>
                <a:buFont typeface="Arial" pitchFamily="34" charset="0"/>
                <a:buChar char="•"/>
                <a:tabLst/>
                <a:defRPr/>
              </a:pPr>
              <a:r>
                <a:rPr lang="el-GR" sz="1100" dirty="0">
                  <a:latin typeface="Century Gothic"/>
                </a:rPr>
                <a:t>Από 5-7 Ιουλίου πραγματοποιήσαμε περιοδεία στη Σύρο προβάλλοντας το Πρόγραμμα «Μένουμε όρθιοι», αναδεικνύοντας τις προτάσεις για την οικονομία-πανδημία </a:t>
              </a:r>
            </a:p>
            <a:p>
              <a:pPr marL="0" marR="0" lvl="0" indent="0" algn="l" defTabSz="457200" rtl="0" eaLnBrk="1" fontAlgn="auto" latinLnBrk="0" hangingPunct="1">
                <a:lnSpc>
                  <a:spcPct val="150000"/>
                </a:lnSpc>
                <a:spcBef>
                  <a:spcPts val="0"/>
                </a:spcBef>
                <a:spcAft>
                  <a:spcPts val="0"/>
                </a:spcAft>
                <a:buClrTx/>
                <a:buSzTx/>
                <a:buFont typeface="Arial" pitchFamily="34" charset="0"/>
                <a:buChar char="•"/>
                <a:tabLst/>
                <a:defRPr/>
              </a:pPr>
              <a:r>
                <a:rPr lang="el-GR" sz="1100" dirty="0">
                  <a:latin typeface="Century Gothic"/>
                </a:rPr>
                <a:t>Συναντήσεις  με το Δήμαρχο Ερμούπολης με τον </a:t>
              </a:r>
              <a:r>
                <a:rPr lang="el-GR" sz="1100" dirty="0" err="1">
                  <a:latin typeface="Century Gothic"/>
                </a:rPr>
                <a:t>αντιπεριφεριάρχη</a:t>
              </a:r>
              <a:r>
                <a:rPr lang="el-GR" sz="1100" dirty="0">
                  <a:latin typeface="Century Gothic"/>
                </a:rPr>
                <a:t> Κυκλάδων   </a:t>
              </a:r>
            </a:p>
            <a:p>
              <a:pPr marL="0" marR="0" lvl="0" indent="0" algn="l" defTabSz="457200" rtl="0" eaLnBrk="1" fontAlgn="auto" latinLnBrk="0" hangingPunct="1">
                <a:lnSpc>
                  <a:spcPct val="150000"/>
                </a:lnSpc>
                <a:spcBef>
                  <a:spcPts val="0"/>
                </a:spcBef>
                <a:spcAft>
                  <a:spcPts val="0"/>
                </a:spcAft>
                <a:buClrTx/>
                <a:buSzTx/>
                <a:buFont typeface="Arial" pitchFamily="34" charset="0"/>
                <a:buChar char="•"/>
                <a:tabLst/>
                <a:defRPr/>
              </a:pPr>
              <a:r>
                <a:rPr lang="el-GR" sz="1100" dirty="0">
                  <a:latin typeface="Century Gothic"/>
                </a:rPr>
                <a:t>Με το Γενικό Διευθυντή του Νεωρίου και τον Πρόεδρο του Εργοστασιακού σωματείου </a:t>
              </a:r>
            </a:p>
            <a:p>
              <a:pPr marL="0" marR="0" lvl="0" indent="0" algn="l" defTabSz="457200" rtl="0" eaLnBrk="1" fontAlgn="auto" latinLnBrk="0" hangingPunct="1">
                <a:lnSpc>
                  <a:spcPct val="150000"/>
                </a:lnSpc>
                <a:spcBef>
                  <a:spcPts val="0"/>
                </a:spcBef>
                <a:spcAft>
                  <a:spcPts val="0"/>
                </a:spcAft>
                <a:buClrTx/>
                <a:buSzTx/>
                <a:buFont typeface="Arial" pitchFamily="34" charset="0"/>
                <a:buChar char="•"/>
                <a:tabLst/>
                <a:defRPr/>
              </a:pPr>
              <a:r>
                <a:rPr lang="el-GR" sz="1100" dirty="0">
                  <a:latin typeface="Century Gothic"/>
                </a:rPr>
                <a:t>Με το Λιμενάρχη και με μέλη της Διοίκησης προσωπικού Λιμενικού σώματος Κυκλάδων </a:t>
              </a:r>
            </a:p>
            <a:p>
              <a:pPr marL="0" marR="0" lvl="0" indent="0" algn="l" defTabSz="457200" rtl="0" eaLnBrk="1" fontAlgn="auto" latinLnBrk="0" hangingPunct="1">
                <a:lnSpc>
                  <a:spcPct val="150000"/>
                </a:lnSpc>
                <a:spcBef>
                  <a:spcPts val="0"/>
                </a:spcBef>
                <a:spcAft>
                  <a:spcPts val="0"/>
                </a:spcAft>
                <a:buClrTx/>
                <a:buSzTx/>
                <a:buFont typeface="Arial" pitchFamily="34" charset="0"/>
                <a:buChar char="•"/>
                <a:tabLst/>
                <a:defRPr/>
              </a:pPr>
              <a:r>
                <a:rPr lang="el-GR" sz="1100" dirty="0">
                  <a:latin typeface="Century Gothic"/>
                </a:rPr>
                <a:t>Με τον πρόεδρο του Επιμελητηρίου Κυκλάδων με τον Πρόεδρο του Εμπορικού Συλλόγου Σύρου </a:t>
              </a:r>
            </a:p>
            <a:p>
              <a:pPr marL="0" marR="0" lvl="0" indent="0" algn="l" defTabSz="457200" rtl="0" eaLnBrk="1" fontAlgn="auto" latinLnBrk="0" hangingPunct="1">
                <a:lnSpc>
                  <a:spcPct val="150000"/>
                </a:lnSpc>
                <a:spcBef>
                  <a:spcPts val="0"/>
                </a:spcBef>
                <a:spcAft>
                  <a:spcPts val="0"/>
                </a:spcAft>
                <a:buClrTx/>
                <a:buSzTx/>
                <a:buFont typeface="Arial" pitchFamily="34" charset="0"/>
                <a:buChar char="•"/>
                <a:tabLst/>
                <a:defRPr/>
              </a:pPr>
              <a:r>
                <a:rPr lang="el-GR" sz="1100" dirty="0">
                  <a:latin typeface="Century Gothic"/>
                </a:rPr>
                <a:t>Με τον  Σύλλογο υπαλλήλων της Περιφέρειας Νοτίου Αιγαίου    </a:t>
              </a:r>
            </a:p>
            <a:p>
              <a:pPr marL="0" marR="0" lvl="0" indent="0" algn="l" defTabSz="457200" rtl="0" eaLnBrk="1" fontAlgn="auto" latinLnBrk="0" hangingPunct="1">
                <a:lnSpc>
                  <a:spcPct val="150000"/>
                </a:lnSpc>
                <a:spcBef>
                  <a:spcPts val="0"/>
                </a:spcBef>
                <a:spcAft>
                  <a:spcPts val="0"/>
                </a:spcAft>
                <a:buClrTx/>
                <a:buSzTx/>
                <a:buFont typeface="Arial" pitchFamily="34" charset="0"/>
                <a:buChar char="•"/>
                <a:tabLst/>
                <a:defRPr/>
              </a:pPr>
              <a:r>
                <a:rPr lang="el-GR" sz="1100" dirty="0">
                  <a:latin typeface="Century Gothic"/>
                </a:rPr>
                <a:t> </a:t>
              </a:r>
            </a:p>
          </p:txBody>
        </p:sp>
      </p:grpSp>
      <p:sp>
        <p:nvSpPr>
          <p:cNvPr id="20" name="Rectangle 21">
            <a:extLst>
              <a:ext uri="{FF2B5EF4-FFF2-40B4-BE49-F238E27FC236}">
                <a16:creationId xmlns:a16="http://schemas.microsoft.com/office/drawing/2014/main" id="{00DD6419-B56B-E91E-C093-B03554297DA4}"/>
              </a:ext>
            </a:extLst>
          </p:cNvPr>
          <p:cNvSpPr/>
          <p:nvPr/>
        </p:nvSpPr>
        <p:spPr>
          <a:xfrm>
            <a:off x="11295605" y="0"/>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    ΒΟΥΛΕΥΤΗΣ ΚΥΚΛΑΔΩΝ - Νίκος </a:t>
            </a:r>
            <a:r>
              <a:rPr kumimoji="0" lang="el-GR" sz="1400" b="1" i="0" u="none" strike="noStrike" kern="1200" cap="none" spc="0" normalizeH="0" baseline="0" noProof="0" dirty="0" err="1">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Συρμαλένιος</a:t>
            </a:r>
            <a:r>
              <a:rPr kumimoji="0" lang="el-GR" sz="12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 </a:t>
            </a:r>
          </a:p>
        </p:txBody>
      </p:sp>
      <p:pic>
        <p:nvPicPr>
          <p:cNvPr id="21" name="Picture 2" descr="ΣΥΡΙΖΑ Συνασπισμός Ριζοσπαστικής Αριστεράς">
            <a:extLst>
              <a:ext uri="{FF2B5EF4-FFF2-40B4-BE49-F238E27FC236}">
                <a16:creationId xmlns:a16="http://schemas.microsoft.com/office/drawing/2014/main" id="{620D73AB-7EFB-2EFC-771F-1557A2BD03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92490" y="0"/>
            <a:ext cx="2037801" cy="457200"/>
          </a:xfrm>
          <a:prstGeom prst="rect">
            <a:avLst/>
          </a:prstGeom>
          <a:noFill/>
          <a:extLst>
            <a:ext uri="{909E8E84-426E-40DD-AFC4-6F175D3DCCD1}">
              <a14:hiddenFill xmlns:a14="http://schemas.microsoft.com/office/drawing/2010/main">
                <a:solidFill>
                  <a:srgbClr val="FFFFFF"/>
                </a:solidFill>
              </a14:hiddenFill>
            </a:ext>
          </a:extLst>
        </p:spPr>
      </p:pic>
      <p:sp>
        <p:nvSpPr>
          <p:cNvPr id="9" name="8 - Ορθογώνιο"/>
          <p:cNvSpPr/>
          <p:nvPr/>
        </p:nvSpPr>
        <p:spPr>
          <a:xfrm>
            <a:off x="100693" y="1200150"/>
            <a:ext cx="5842907" cy="1754326"/>
          </a:xfrm>
          <a:prstGeom prst="rect">
            <a:avLst/>
          </a:prstGeom>
        </p:spPr>
        <p:txBody>
          <a:bodyPr wrap="square">
            <a:spAutoFit/>
          </a:bodyPr>
          <a:lstStyle/>
          <a:p>
            <a:pPr lvl="0"/>
            <a:r>
              <a:rPr lang="el-GR" b="1" dirty="0">
                <a:solidFill>
                  <a:srgbClr val="FFFFFF"/>
                </a:solidFill>
                <a:latin typeface="+mj-lt"/>
                <a:ea typeface="Microsoft YaHei Light" panose="020B0502040204020203" pitchFamily="34" charset="-122"/>
              </a:rPr>
              <a:t>Για την Ανάπτυξη  </a:t>
            </a:r>
            <a:endParaRPr lang="en-US" b="1" dirty="0">
              <a:solidFill>
                <a:srgbClr val="FFFFFF"/>
              </a:solidFill>
              <a:latin typeface="+mj-lt"/>
              <a:ea typeface="Microsoft YaHei Light" panose="020B0502040204020203" pitchFamily="34" charset="-122"/>
            </a:endParaRPr>
          </a:p>
          <a:p>
            <a:r>
              <a:rPr lang="el-GR" b="1" dirty="0">
                <a:solidFill>
                  <a:schemeClr val="bg1"/>
                </a:solidFill>
                <a:latin typeface="+mj-lt"/>
                <a:ea typeface="Microsoft YaHei Light" panose="020B0502040204020203" pitchFamily="34" charset="-122"/>
              </a:rPr>
              <a:t>Οικονομία-</a:t>
            </a:r>
          </a:p>
          <a:p>
            <a:r>
              <a:rPr lang="el-GR" b="1" dirty="0">
                <a:solidFill>
                  <a:schemeClr val="bg1"/>
                </a:solidFill>
                <a:latin typeface="+mj-lt"/>
                <a:ea typeface="Microsoft YaHei Light" panose="020B0502040204020203" pitchFamily="34" charset="-122"/>
              </a:rPr>
              <a:t>Υποδομές-  Μεταφορές</a:t>
            </a:r>
          </a:p>
          <a:p>
            <a:r>
              <a:rPr lang="el-GR" b="1" dirty="0">
                <a:solidFill>
                  <a:schemeClr val="bg1"/>
                </a:solidFill>
                <a:latin typeface="+mj-lt"/>
                <a:ea typeface="Microsoft YaHei Light" panose="020B0502040204020203" pitchFamily="34" charset="-122"/>
              </a:rPr>
              <a:t>Τουρισμό-  Ενέργεια-Εργασία</a:t>
            </a:r>
          </a:p>
          <a:p>
            <a:endParaRPr lang="el-GR" b="1" dirty="0">
              <a:solidFill>
                <a:schemeClr val="bg1"/>
              </a:solidFill>
              <a:latin typeface="+mj-lt"/>
              <a:ea typeface="Microsoft YaHei Light" panose="020B0502040204020203" pitchFamily="34" charset="-122"/>
            </a:endParaRPr>
          </a:p>
          <a:p>
            <a:endParaRPr lang="el-GR" b="1" dirty="0">
              <a:solidFill>
                <a:schemeClr val="bg1"/>
              </a:solidFill>
              <a:latin typeface="+mj-lt"/>
              <a:ea typeface="Microsoft YaHei Light" panose="020B0502040204020203" pitchFamily="34" charset="-122"/>
            </a:endParaRPr>
          </a:p>
        </p:txBody>
      </p:sp>
      <p:pic>
        <p:nvPicPr>
          <p:cNvPr id="2050" name="Picture 2" descr="https://attachment.outlook.live.net/owa/MSA%3Ae.dimo%40hotmail.com/service.svc/s/GetAttachmentThumbnail?id=AQMkADAwATZiZmYAZC05ZTEyLWE1NDgtMDACLTAwCgBGAAADMnu9ikX350ax5MjZ3kwpdAcAcGYbxYGHr0%2BDnr43ujpcugAAAgEMAAAAZW378ZHEUUKP3maRUP5EIwAE%2BOi7IwAAAAESABAA2TcD0q3e9E%2BmDJaMEU7f8A%3D%3D&amp;thumbnailType=2&amp;isc=1&amp;token=eyJhbGciOiJSUzI1NiIsImtpZCI6IkZBRDY1NDI2MkM2QUYyOTYxQUExRThDQUI3OEZGMUIyNzBFNzA3RTkiLCJ0eXAiOiJKV1QiLCJ4NXQiOiItdFpVSml4cThwWWFvZWpLdDRfeHNuRG5CLWsifQ.eyJvcmlnaW4iOiJodHRwczovL291dGxvb2subGl2ZS5jb20iLCJ1YyI6ImRjNDIyMmJkMTFmYTRlNmU4ZTE2NTE1YTk2NTU4ZmIwIiwidmVyIjoiRXhjaGFuZ2UuQ2FsbGJhY2suVjEiLCJhcHBjdHhzZW5kZXIiOiJPd2FEb3dubG9hZEA4NGRmOWU3Zi1lOWY2LTQwYWYtYjQzNS1hYWFhYWFhYWFhYWEiLCJpc3NyaW5nIjoiV1ciLCJhcHBjdHgiOiJ7XCJtc2V4Y2hwcm90XCI6XCJvd2FcIixcInB1aWRcIjpcIjE4OTk5NDU4NTk5MTcxMjhcIixcInNjb3BlXCI6XCJPd2FEb3dubG9hZFwiLFwib2lkXCI6XCIwMDA2YmZmZC05ZTEyLWE1NDgtMDAwMC0wMDAwMDAwMDAwMDBcIixcInByaW1hcnlzaWRcIjpcIlMtMS0yODI3LTQ0MjM2NS0yNjUyMDIyMDg4XCJ9IiwibmJmIjoxNjU3NDcxNzc5LCJleHAiOjE2NTc0NzIzNzksImlzcyI6IjAwMDAwMDAyLTAwMDAtMGZmMS1jZTAwLTAwMDAwMDAwMDAwMEA4NGRmOWU3Zi1lOWY2LTQwYWYtYjQzNS1hYWFhYWFhYWFhYWEiLCJhdWQiOiIwMDAwMDAwMi0wMDAwLTBmZjEtY2UwMC0wMDAwMDAwMDAwMDAvYXR0YWNobWVudC5vdXRsb29rLmxpdmUubmV0QDg0ZGY5ZTdmLWU5ZjYtNDBhZi1iNDM1LWFhYWFhYWFhYWFhYSIsImhhcHAiOiJvd2EifQ.XnbIyPm_6KNfDqHLiGrWnMi3a9L8hRTy-8ClMmazD91XbEXWGDC2Kpkl4GvRBLOuPY6KWHmEIplRG2-YoRVx8ikd9XnJIvhDCg4N3dPD_SU4Me4Bo05hSXeVhXBzoheUmh6QWVxBRhEv-6EMz3ZiBOEO6mXo5Fc-L82QjNMA2UIaYcP1CgL_mfhwwKwKqUadqGPjBARrfgNJ0tgXXeICKzIW-wcsSsgq-vD4pvUTo4rq-ZkVpcCdgNMRxqtBEdUIu5GVpgnDDEbwjSR6s82L20Gqyk9XqdMjPjxbuFx-uyzDykTACVU2DED7-G60naWvPXyZ7c7zNKntbhWrkuaSHw&amp;X-OWA-CANARY=fdkesx7bdUC4JYu1A3BTFKB40zuUYtoYpiaHgYUOVll9100PFMTUvOpB3oVYjGlbTOnYsLeSySM.&amp;owa=outlook.live.com&amp;scriptVer=20220701004.14&amp;animation=tr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6581" y="4169045"/>
            <a:ext cx="4710687" cy="233152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Επίσκεψη – περιοδεία Νίκου Συρμαλένιου στη Σύρο | Cyclades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147" y="2954476"/>
            <a:ext cx="3758385" cy="2818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7008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EFC755C4-A80F-4AEF-92DC-44012B4E9FE1}"/>
              </a:ext>
            </a:extLst>
          </p:cNvPr>
          <p:cNvGrpSpPr/>
          <p:nvPr/>
        </p:nvGrpSpPr>
        <p:grpSpPr>
          <a:xfrm>
            <a:off x="6672044" y="1793249"/>
            <a:ext cx="3965563" cy="3453103"/>
            <a:chOff x="2819173" y="804112"/>
            <a:chExt cx="6673240" cy="6907106"/>
          </a:xfrm>
        </p:grpSpPr>
        <p:sp>
          <p:nvSpPr>
            <p:cNvPr id="16" name="TextBox 15">
              <a:extLst>
                <a:ext uri="{FF2B5EF4-FFF2-40B4-BE49-F238E27FC236}">
                  <a16:creationId xmlns:a16="http://schemas.microsoft.com/office/drawing/2014/main" id="{11859EFB-6258-4B25-90AF-902CD24E2A03}"/>
                </a:ext>
              </a:extLst>
            </p:cNvPr>
            <p:cNvSpPr txBox="1"/>
            <p:nvPr/>
          </p:nvSpPr>
          <p:spPr>
            <a:xfrm>
              <a:off x="2819173" y="804112"/>
              <a:ext cx="3788228" cy="153908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effectLst/>
                  <a:uLnTx/>
                  <a:uFillTx/>
                  <a:latin typeface="Calibri"/>
                  <a:ea typeface="+mn-ea"/>
                  <a:cs typeface="+mn-cs"/>
                </a:rPr>
                <a:t>&gt;</a:t>
              </a:r>
            </a:p>
          </p:txBody>
        </p:sp>
        <p:sp>
          <p:nvSpPr>
            <p:cNvPr id="17" name="TextBox 16">
              <a:extLst>
                <a:ext uri="{FF2B5EF4-FFF2-40B4-BE49-F238E27FC236}">
                  <a16:creationId xmlns:a16="http://schemas.microsoft.com/office/drawing/2014/main" id="{784AF2E0-1B3B-48F0-B3A1-1E4FF5A6D30D}"/>
                </a:ext>
              </a:extLst>
            </p:cNvPr>
            <p:cNvSpPr txBox="1"/>
            <p:nvPr/>
          </p:nvSpPr>
          <p:spPr>
            <a:xfrm>
              <a:off x="3724777" y="1144332"/>
              <a:ext cx="5767636" cy="6566886"/>
            </a:xfrm>
            <a:prstGeom prst="rect">
              <a:avLst/>
            </a:prstGeom>
            <a:noFill/>
          </p:spPr>
          <p:txBody>
            <a:bodyPr wrap="square" rtlCol="0" anchor="ctr">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l-GR" sz="1400" b="1" i="0" u="none" strike="noStrike" kern="1200" cap="none" spc="0" normalizeH="0" baseline="0" noProof="0" dirty="0">
                  <a:ln>
                    <a:noFill/>
                  </a:ln>
                  <a:effectLst/>
                  <a:uLnTx/>
                  <a:uFillTx/>
                  <a:latin typeface="Century Gothic"/>
                  <a:ea typeface="+mn-ea"/>
                  <a:cs typeface="+mn-cs"/>
                </a:rPr>
                <a:t>Κατάθεση Αναφοράς </a:t>
              </a:r>
              <a:r>
                <a:rPr kumimoji="0" lang="el-GR" sz="1400" i="0" u="none" strike="noStrike" kern="1200" cap="none" spc="0" normalizeH="0" baseline="0" noProof="0" dirty="0">
                  <a:ln>
                    <a:noFill/>
                  </a:ln>
                  <a:effectLst/>
                  <a:uLnTx/>
                  <a:uFillTx/>
                  <a:latin typeface="Century Gothic"/>
                  <a:ea typeface="+mn-ea"/>
                  <a:cs typeface="+mn-cs"/>
                </a:rPr>
                <a:t>την επιστολή του αγροτικού συλλόγου Σύρου για τη μη οικονομική ενίσχυση των </a:t>
              </a:r>
              <a:r>
                <a:rPr kumimoji="0" lang="el-GR" sz="1400" i="0" u="none" strike="noStrike" kern="1200" cap="none" spc="0" normalizeH="0" baseline="0" noProof="0" dirty="0" err="1">
                  <a:ln>
                    <a:noFill/>
                  </a:ln>
                  <a:effectLst/>
                  <a:uLnTx/>
                  <a:uFillTx/>
                  <a:latin typeface="Century Gothic"/>
                  <a:ea typeface="+mn-ea"/>
                  <a:cs typeface="+mn-cs"/>
                </a:rPr>
                <a:t>αγροκτηνοτρόφων</a:t>
              </a:r>
              <a:r>
                <a:rPr kumimoji="0" lang="el-GR" sz="1400" i="0" u="none" strike="noStrike" kern="1200" cap="none" spc="0" normalizeH="0" baseline="0" noProof="0" dirty="0">
                  <a:ln>
                    <a:noFill/>
                  </a:ln>
                  <a:effectLst/>
                  <a:uLnTx/>
                  <a:uFillTx/>
                  <a:latin typeface="Century Gothic"/>
                  <a:ea typeface="+mn-ea"/>
                  <a:cs typeface="+mn-cs"/>
                </a:rPr>
                <a:t> στα νησιά. </a:t>
              </a:r>
            </a:p>
            <a:p>
              <a:pPr marL="0" marR="0" lvl="0" indent="0" algn="l" defTabSz="457200" rtl="0" eaLnBrk="1" fontAlgn="auto" latinLnBrk="0" hangingPunct="1">
                <a:lnSpc>
                  <a:spcPct val="150000"/>
                </a:lnSpc>
                <a:spcBef>
                  <a:spcPts val="0"/>
                </a:spcBef>
                <a:spcAft>
                  <a:spcPts val="0"/>
                </a:spcAft>
                <a:buClrTx/>
                <a:buSzTx/>
                <a:buFontTx/>
                <a:buNone/>
                <a:tabLst/>
                <a:defRPr/>
              </a:pPr>
              <a:endParaRPr lang="el-GR" sz="1400" dirty="0">
                <a:latin typeface="Century Gothic"/>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l-GR" sz="1400" i="0" u="none" strike="noStrike" kern="1200" cap="none" spc="0" normalizeH="0" baseline="0" noProof="0" dirty="0" err="1">
                  <a:ln>
                    <a:noFill/>
                  </a:ln>
                  <a:effectLst/>
                  <a:uLnTx/>
                  <a:uFillTx/>
                  <a:latin typeface="Century Gothic"/>
                  <a:ea typeface="+mn-ea"/>
                  <a:cs typeface="+mn-cs"/>
                </a:rPr>
                <a:t>Kραυγή</a:t>
              </a:r>
              <a:r>
                <a:rPr kumimoji="0" lang="el-GR" sz="1400" i="0" u="none" strike="noStrike" kern="1200" cap="none" spc="0" normalizeH="0" baseline="0" noProof="0" dirty="0">
                  <a:ln>
                    <a:noFill/>
                  </a:ln>
                  <a:effectLst/>
                  <a:uLnTx/>
                  <a:uFillTx/>
                  <a:latin typeface="Century Gothic"/>
                  <a:ea typeface="+mn-ea"/>
                  <a:cs typeface="+mn-cs"/>
                </a:rPr>
                <a:t> αγωνίας για την οικονομική επιβίωση των παραγωγών κηπευτικών και των κτηνοτρόφων της Σύρου και των Κυκλάδων εν μέσω υγειονομικής κρίσης</a:t>
              </a:r>
            </a:p>
          </p:txBody>
        </p:sp>
      </p:grpSp>
      <p:sp>
        <p:nvSpPr>
          <p:cNvPr id="19" name="TextBox 18">
            <a:extLst>
              <a:ext uri="{FF2B5EF4-FFF2-40B4-BE49-F238E27FC236}">
                <a16:creationId xmlns:a16="http://schemas.microsoft.com/office/drawing/2014/main" id="{4510478E-D1B3-518A-CFD5-795F2B823EC5}"/>
              </a:ext>
            </a:extLst>
          </p:cNvPr>
          <p:cNvSpPr txBox="1"/>
          <p:nvPr/>
        </p:nvSpPr>
        <p:spPr>
          <a:xfrm>
            <a:off x="1082597" y="2393413"/>
            <a:ext cx="4076500"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rPr>
              <a:t>Για την Αγροτική - </a:t>
            </a:r>
            <a:r>
              <a:rPr lang="el-GR" sz="2800" b="1" dirty="0">
                <a:solidFill>
                  <a:srgbClr val="FFFFFF"/>
                </a:solidFill>
                <a:latin typeface="Microsoft YaHei Light" panose="020B0502040204020203" pitchFamily="34" charset="-122"/>
                <a:ea typeface="Microsoft YaHei Light" panose="020B0502040204020203" pitchFamily="34" charset="-122"/>
              </a:rPr>
              <a:t>Αλ</a:t>
            </a:r>
            <a:r>
              <a:rPr kumimoji="0" lang="el-GR" sz="2800" b="1" i="0" u="none" strike="noStrike" kern="1200" cap="none" spc="0" normalizeH="0" baseline="0" noProof="0" dirty="0" err="1">
                <a:ln>
                  <a:noFill/>
                </a:ln>
                <a:solidFill>
                  <a:srgbClr val="FFFFFF"/>
                </a:solidFill>
                <a:effectLst/>
                <a:uLnTx/>
                <a:uFillTx/>
                <a:latin typeface="Microsoft YaHei Light" panose="020B0502040204020203" pitchFamily="34" charset="-122"/>
                <a:ea typeface="Microsoft YaHei Light" panose="020B0502040204020203" pitchFamily="34" charset="-122"/>
              </a:rPr>
              <a:t>ιευτική</a:t>
            </a:r>
            <a:r>
              <a:rPr kumimoji="0" lang="el-GR" sz="28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rPr>
              <a:t> πολιτική </a:t>
            </a:r>
            <a:endParaRPr kumimoji="0" lang="en-US" sz="28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endParaRPr>
          </a:p>
        </p:txBody>
      </p:sp>
      <p:sp>
        <p:nvSpPr>
          <p:cNvPr id="20" name="Rectangle 21">
            <a:extLst>
              <a:ext uri="{FF2B5EF4-FFF2-40B4-BE49-F238E27FC236}">
                <a16:creationId xmlns:a16="http://schemas.microsoft.com/office/drawing/2014/main" id="{00DD6419-B56B-E91E-C093-B03554297DA4}"/>
              </a:ext>
            </a:extLst>
          </p:cNvPr>
          <p:cNvSpPr/>
          <p:nvPr/>
        </p:nvSpPr>
        <p:spPr>
          <a:xfrm>
            <a:off x="11295605" y="0"/>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    ΒΟΥΛΕΥΤΗΣ ΚΥΚΛΑΔΩΝ - Νίκος </a:t>
            </a:r>
            <a:r>
              <a:rPr kumimoji="0" lang="el-GR" sz="1400" b="1" i="0" u="none" strike="noStrike" kern="1200" cap="none" spc="0" normalizeH="0" baseline="0" noProof="0" dirty="0" err="1">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Συρμαλένιος</a:t>
            </a:r>
            <a:r>
              <a:rPr kumimoji="0" lang="el-GR" sz="12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 </a:t>
            </a:r>
          </a:p>
        </p:txBody>
      </p:sp>
      <p:pic>
        <p:nvPicPr>
          <p:cNvPr id="21" name="Picture 2" descr="ΣΥΡΙΖΑ Συνασπισμός Ριζοσπαστικής Αριστεράς">
            <a:extLst>
              <a:ext uri="{FF2B5EF4-FFF2-40B4-BE49-F238E27FC236}">
                <a16:creationId xmlns:a16="http://schemas.microsoft.com/office/drawing/2014/main" id="{620D73AB-7EFB-2EFC-771F-1557A2BD03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57804" y="475862"/>
            <a:ext cx="2037801"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7008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97971" y="4049484"/>
            <a:ext cx="5998029" cy="869790"/>
          </a:xfrm>
          <a:prstGeom prst="rect">
            <a:avLst/>
          </a:prstGeom>
        </p:spPr>
        <p:txBody>
          <a:bodyPr wrap="square">
            <a:spAutoFit/>
          </a:bodyPr>
          <a:lstStyle/>
          <a:p>
            <a:pPr lvl="0" algn="ctr">
              <a:lnSpc>
                <a:spcPct val="150000"/>
              </a:lnSpc>
              <a:defRPr/>
            </a:pPr>
            <a:r>
              <a:rPr lang="el-GR" b="1" dirty="0">
                <a:solidFill>
                  <a:srgbClr val="FFFFFF"/>
                </a:solidFill>
                <a:latin typeface="Century Gothic"/>
              </a:rPr>
              <a:t>Το θέμα των νεοκλασικών της Σύρου που καταρρέουν    </a:t>
            </a:r>
          </a:p>
        </p:txBody>
      </p:sp>
      <p:sp>
        <p:nvSpPr>
          <p:cNvPr id="4" name="TextBox 18">
            <a:extLst>
              <a:ext uri="{FF2B5EF4-FFF2-40B4-BE49-F238E27FC236}">
                <a16:creationId xmlns:a16="http://schemas.microsoft.com/office/drawing/2014/main" id="{4510478E-D1B3-518A-CFD5-795F2B823EC5}"/>
              </a:ext>
            </a:extLst>
          </p:cNvPr>
          <p:cNvSpPr txBox="1"/>
          <p:nvPr/>
        </p:nvSpPr>
        <p:spPr>
          <a:xfrm>
            <a:off x="1082597" y="2393413"/>
            <a:ext cx="40765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rPr>
              <a:t>Για τον Πολιτισμό  </a:t>
            </a:r>
            <a:endParaRPr kumimoji="0" lang="en-US" sz="28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endParaRPr>
          </a:p>
        </p:txBody>
      </p:sp>
      <p:sp>
        <p:nvSpPr>
          <p:cNvPr id="1026" name="AutoShape 2" descr="Ο Σύλλογος Μελετητών Μηχανικών Κυκλάδων για τα νεοκλασικά της Σύρου -  Syrospress.g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Τα νεοκλασικά της Σύρου εκπέμπουν SOS | LiF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 name="AutoShape 2" descr="Η Σύρος παλεύει για τη διάσωση του αρχιτεκτονικού της πλούτου – Syros Agen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5124" name="Picture 4" descr="Τα νεοκλασικά της Σύρου εκπέμπουν S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7853" y="1212742"/>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B3CE678-21D4-4BA0-9080-226B7084A718}"/>
              </a:ext>
            </a:extLst>
          </p:cNvPr>
          <p:cNvGrpSpPr/>
          <p:nvPr/>
        </p:nvGrpSpPr>
        <p:grpSpPr>
          <a:xfrm>
            <a:off x="1309158" y="2957490"/>
            <a:ext cx="3438957" cy="5059777"/>
            <a:chOff x="2863618" y="6528379"/>
            <a:chExt cx="3630619" cy="10120870"/>
          </a:xfrm>
        </p:grpSpPr>
        <p:sp>
          <p:nvSpPr>
            <p:cNvPr id="9" name="Rectangle 8">
              <a:extLst>
                <a:ext uri="{FF2B5EF4-FFF2-40B4-BE49-F238E27FC236}">
                  <a16:creationId xmlns:a16="http://schemas.microsoft.com/office/drawing/2014/main" id="{87DE5872-A847-4F7E-8A00-7C0B6C7C8EFF}"/>
                </a:ext>
              </a:extLst>
            </p:cNvPr>
            <p:cNvSpPr/>
            <p:nvPr/>
          </p:nvSpPr>
          <p:spPr>
            <a:xfrm>
              <a:off x="2863618" y="6528379"/>
              <a:ext cx="464041" cy="264696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&gt;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999" b="0" i="0" u="none" strike="noStrike" kern="1200" cap="none" spc="0" normalizeH="0" baseline="0" noProof="0" dirty="0">
                <a:ln>
                  <a:noFill/>
                </a:ln>
                <a:solidFill>
                  <a:srgbClr val="FFFFFF"/>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80E8ACAF-61A3-4471-894D-44290D7977B2}"/>
                </a:ext>
              </a:extLst>
            </p:cNvPr>
            <p:cNvSpPr txBox="1"/>
            <p:nvPr/>
          </p:nvSpPr>
          <p:spPr>
            <a:xfrm>
              <a:off x="3286573" y="6953026"/>
              <a:ext cx="3207664" cy="9696223"/>
            </a:xfrm>
            <a:prstGeom prst="rect">
              <a:avLst/>
            </a:prstGeom>
            <a:noFill/>
          </p:spPr>
          <p:txBody>
            <a:bodyPr wrap="square" rtlCol="0">
              <a:spAutoFit/>
            </a:bodyPr>
            <a:lstStyle/>
            <a:p>
              <a:pPr>
                <a:lnSpc>
                  <a:spcPct val="150000"/>
                </a:lnSpc>
                <a:defRPr/>
              </a:pPr>
              <a:r>
                <a:rPr kumimoji="0" lang="el-GR" sz="1400" b="1" i="0" u="none" strike="noStrike" kern="1200" cap="none" spc="0" normalizeH="0" baseline="0" noProof="0" dirty="0">
                  <a:ln>
                    <a:noFill/>
                  </a:ln>
                  <a:solidFill>
                    <a:srgbClr val="FFFFFF"/>
                  </a:solidFill>
                  <a:effectLst/>
                  <a:uLnTx/>
                  <a:uFillTx/>
                  <a:latin typeface="Century Gothic"/>
                  <a:ea typeface="+mn-ea"/>
                  <a:cs typeface="+mn-cs"/>
                </a:rPr>
                <a:t>Ομιλία </a:t>
              </a:r>
              <a:r>
                <a:rPr kumimoji="0" lang="el-GR" sz="1400" i="0" u="none" strike="noStrike" kern="1200" cap="none" spc="0" normalizeH="0" baseline="0" noProof="0" dirty="0">
                  <a:ln>
                    <a:noFill/>
                  </a:ln>
                  <a:solidFill>
                    <a:srgbClr val="FFFFFF"/>
                  </a:solidFill>
                  <a:effectLst/>
                  <a:uLnTx/>
                  <a:uFillTx/>
                  <a:latin typeface="Century Gothic"/>
                  <a:ea typeface="+mn-ea"/>
                  <a:cs typeface="+mn-cs"/>
                </a:rPr>
                <a:t>στα εγκαίνια του κέντρου εκπαίδευσης για το περιβάλλον και την  </a:t>
              </a:r>
              <a:r>
                <a:rPr kumimoji="0" lang="el-GR" sz="1400" i="0" u="none" strike="noStrike" kern="1200" cap="none" spc="0" normalizeH="0" baseline="0" noProof="0" dirty="0" err="1">
                  <a:ln>
                    <a:noFill/>
                  </a:ln>
                  <a:solidFill>
                    <a:srgbClr val="FFFFFF"/>
                  </a:solidFill>
                  <a:effectLst/>
                  <a:uLnTx/>
                  <a:uFillTx/>
                  <a:latin typeface="Century Gothic"/>
                  <a:ea typeface="+mn-ea"/>
                  <a:cs typeface="+mn-cs"/>
                </a:rPr>
                <a:t>αειφορία</a:t>
              </a:r>
              <a:r>
                <a:rPr kumimoji="0" lang="el-GR" sz="1400" i="0" u="none" strike="noStrike" kern="1200" cap="none" spc="0" normalizeH="0" baseline="0" noProof="0" dirty="0">
                  <a:ln>
                    <a:noFill/>
                  </a:ln>
                  <a:solidFill>
                    <a:srgbClr val="FFFFFF"/>
                  </a:solidFill>
                  <a:effectLst/>
                  <a:uLnTx/>
                  <a:uFillTx/>
                  <a:latin typeface="Century Gothic"/>
                  <a:ea typeface="+mn-ea"/>
                  <a:cs typeface="+mn-cs"/>
                </a:rPr>
                <a:t> Σύρου – Ερμούπολης (ΚΕ.ΠΕ.Α.) 23Ιουνίου 2022</a:t>
              </a:r>
            </a:p>
            <a:p>
              <a:pPr>
                <a:lnSpc>
                  <a:spcPct val="150000"/>
                </a:lnSpc>
                <a:defRPr/>
              </a:pPr>
              <a:endParaRPr lang="el-GR" sz="1600" dirty="0">
                <a:solidFill>
                  <a:schemeClr val="bg1"/>
                </a:solidFill>
                <a:latin typeface="+mj-lt"/>
              </a:endParaRPr>
            </a:p>
            <a:p>
              <a:pPr>
                <a:lnSpc>
                  <a:spcPct val="150000"/>
                </a:lnSpc>
                <a:defRPr/>
              </a:pPr>
              <a:r>
                <a:rPr lang="el-GR" sz="1600" dirty="0">
                  <a:solidFill>
                    <a:schemeClr val="bg1"/>
                  </a:solidFill>
                  <a:latin typeface="+mj-lt"/>
                </a:rPr>
                <a:t>Ερώτηση για την ανάγκη δημιουργίας έδρας Συμβουλίου Δασών (ΣΙΔΒΧΕ) στη Σύρο </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l-GR" sz="1400" i="0" u="none" strike="noStrike" kern="1200" cap="none" spc="0" normalizeH="0" baseline="0" noProof="0" dirty="0">
                <a:ln>
                  <a:noFill/>
                </a:ln>
                <a:solidFill>
                  <a:srgbClr val="FFFFFF"/>
                </a:solidFill>
                <a:effectLst/>
                <a:uLnTx/>
                <a:uFillTx/>
                <a:latin typeface="Century Gothic"/>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l-GR" sz="1400" i="0" u="none" strike="noStrike" kern="1200" cap="none" spc="0" normalizeH="0" baseline="0" noProof="0" dirty="0">
                <a:ln>
                  <a:noFill/>
                </a:ln>
                <a:solidFill>
                  <a:srgbClr val="FFFFFF"/>
                </a:solidFill>
                <a:effectLst/>
                <a:uLnTx/>
                <a:uFillTx/>
                <a:latin typeface="Century Gothic"/>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l-GR" sz="1400" i="0" u="none" strike="noStrike" kern="1200" cap="none" spc="0" normalizeH="0" baseline="0" noProof="0" dirty="0">
                <a:ln>
                  <a:noFill/>
                </a:ln>
                <a:solidFill>
                  <a:srgbClr val="FFFFFF"/>
                </a:solidFill>
                <a:effectLst/>
                <a:uLnTx/>
                <a:uFillTx/>
                <a:latin typeface="Century Gothic"/>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l-GR" sz="1400" b="1" i="0" u="none" strike="noStrike" kern="1200" cap="none" spc="0" normalizeH="0" baseline="0" noProof="0" dirty="0">
                <a:ln>
                  <a:noFill/>
                </a:ln>
                <a:solidFill>
                  <a:srgbClr val="FFFFFF"/>
                </a:solidFill>
                <a:effectLst/>
                <a:uLnTx/>
                <a:uFillTx/>
                <a:latin typeface="Century Gothic"/>
                <a:ea typeface="+mn-ea"/>
                <a:cs typeface="+mn-cs"/>
              </a:endParaRPr>
            </a:p>
          </p:txBody>
        </p:sp>
      </p:grpSp>
      <p:grpSp>
        <p:nvGrpSpPr>
          <p:cNvPr id="7" name="Group 6">
            <a:extLst>
              <a:ext uri="{FF2B5EF4-FFF2-40B4-BE49-F238E27FC236}">
                <a16:creationId xmlns:a16="http://schemas.microsoft.com/office/drawing/2014/main" id="{EFC755C4-A80F-4AEF-92DC-44012B4E9FE1}"/>
              </a:ext>
            </a:extLst>
          </p:cNvPr>
          <p:cNvGrpSpPr/>
          <p:nvPr/>
        </p:nvGrpSpPr>
        <p:grpSpPr>
          <a:xfrm>
            <a:off x="1129545" y="1242260"/>
            <a:ext cx="3565620" cy="1864862"/>
            <a:chOff x="2410906" y="787780"/>
            <a:chExt cx="7132170" cy="3730210"/>
          </a:xfrm>
        </p:grpSpPr>
        <p:sp>
          <p:nvSpPr>
            <p:cNvPr id="16" name="TextBox 15">
              <a:extLst>
                <a:ext uri="{FF2B5EF4-FFF2-40B4-BE49-F238E27FC236}">
                  <a16:creationId xmlns:a16="http://schemas.microsoft.com/office/drawing/2014/main" id="{11859EFB-6258-4B25-90AF-902CD24E2A03}"/>
                </a:ext>
              </a:extLst>
            </p:cNvPr>
            <p:cNvSpPr txBox="1"/>
            <p:nvPr/>
          </p:nvSpPr>
          <p:spPr>
            <a:xfrm>
              <a:off x="2410906" y="787780"/>
              <a:ext cx="3788228" cy="153908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libri"/>
                  <a:ea typeface="+mn-ea"/>
                  <a:cs typeface="+mn-cs"/>
                </a:rPr>
                <a:t>&gt;</a:t>
              </a:r>
            </a:p>
          </p:txBody>
        </p:sp>
        <p:sp>
          <p:nvSpPr>
            <p:cNvPr id="17" name="TextBox 16">
              <a:extLst>
                <a:ext uri="{FF2B5EF4-FFF2-40B4-BE49-F238E27FC236}">
                  <a16:creationId xmlns:a16="http://schemas.microsoft.com/office/drawing/2014/main" id="{784AF2E0-1B3B-48F0-B3A1-1E4FF5A6D30D}"/>
                </a:ext>
              </a:extLst>
            </p:cNvPr>
            <p:cNvSpPr txBox="1"/>
            <p:nvPr/>
          </p:nvSpPr>
          <p:spPr>
            <a:xfrm>
              <a:off x="3775440" y="1183179"/>
              <a:ext cx="5767636" cy="3334811"/>
            </a:xfrm>
            <a:prstGeom prst="rect">
              <a:avLst/>
            </a:prstGeom>
            <a:noFill/>
          </p:spPr>
          <p:txBody>
            <a:bodyPr wrap="square" rtlCol="0" anchor="ctr">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FFFFFF"/>
                  </a:solidFill>
                  <a:effectLst/>
                  <a:uLnTx/>
                  <a:uFillTx/>
                  <a:latin typeface="Century Gothic"/>
                  <a:ea typeface="+mn-ea"/>
                  <a:cs typeface="+mn-cs"/>
                </a:rPr>
                <a:t>Ερώτηση </a:t>
              </a:r>
              <a:r>
                <a:rPr kumimoji="0" lang="el-GR" sz="1400" i="0" u="none" strike="noStrike" kern="1200" cap="none" spc="0" normalizeH="0" baseline="0" noProof="0" dirty="0">
                  <a:ln>
                    <a:noFill/>
                  </a:ln>
                  <a:solidFill>
                    <a:srgbClr val="FFFFFF"/>
                  </a:solidFill>
                  <a:effectLst/>
                  <a:uLnTx/>
                  <a:uFillTx/>
                  <a:latin typeface="Century Gothic"/>
                  <a:ea typeface="+mn-ea"/>
                  <a:cs typeface="+mn-cs"/>
                </a:rPr>
                <a:t>με θέμα «Μέτρα προστασίας του λιμένα της Ερμούπολης Σύρου από την </a:t>
              </a:r>
              <a:r>
                <a:rPr kumimoji="0" lang="el-GR" sz="1400" i="0" u="none" strike="noStrike" kern="1200" cap="none" spc="0" normalizeH="0" baseline="0" noProof="0" dirty="0" err="1">
                  <a:ln>
                    <a:noFill/>
                  </a:ln>
                  <a:solidFill>
                    <a:srgbClr val="FFFFFF"/>
                  </a:solidFill>
                  <a:effectLst/>
                  <a:uLnTx/>
                  <a:uFillTx/>
                  <a:latin typeface="Century Gothic"/>
                  <a:ea typeface="+mn-ea"/>
                  <a:cs typeface="+mn-cs"/>
                </a:rPr>
                <a:t>επικάθηση</a:t>
              </a:r>
              <a:r>
                <a:rPr kumimoji="0" lang="el-GR" sz="1400" i="0" u="none" strike="noStrike" kern="1200" cap="none" spc="0" normalizeH="0" baseline="0" noProof="0" dirty="0">
                  <a:ln>
                    <a:noFill/>
                  </a:ln>
                  <a:solidFill>
                    <a:srgbClr val="FFFFFF"/>
                  </a:solidFill>
                  <a:effectLst/>
                  <a:uLnTx/>
                  <a:uFillTx/>
                  <a:latin typeface="Century Gothic"/>
                  <a:ea typeface="+mn-ea"/>
                  <a:cs typeface="+mn-cs"/>
                </a:rPr>
                <a:t> στον πυθμένα </a:t>
              </a:r>
              <a:r>
                <a:rPr kumimoji="0" lang="el-GR" sz="1400" i="0" u="none" strike="noStrike" kern="1200" cap="none" spc="0" normalizeH="0" baseline="0" noProof="0" dirty="0" err="1">
                  <a:ln>
                    <a:noFill/>
                  </a:ln>
                  <a:solidFill>
                    <a:srgbClr val="FFFFFF"/>
                  </a:solidFill>
                  <a:effectLst/>
                  <a:uLnTx/>
                  <a:uFillTx/>
                  <a:latin typeface="Century Gothic"/>
                  <a:ea typeface="+mn-ea"/>
                  <a:cs typeface="+mn-cs"/>
                </a:rPr>
                <a:t>βαρέων</a:t>
              </a:r>
              <a:r>
                <a:rPr kumimoji="0" lang="el-GR" sz="1400" i="0" u="none" strike="noStrike" kern="1200" cap="none" spc="0" normalizeH="0" baseline="0" noProof="0" dirty="0">
                  <a:ln>
                    <a:noFill/>
                  </a:ln>
                  <a:solidFill>
                    <a:srgbClr val="FFFFFF"/>
                  </a:solidFill>
                  <a:effectLst/>
                  <a:uLnTx/>
                  <a:uFillTx/>
                  <a:latin typeface="Century Gothic"/>
                  <a:ea typeface="+mn-ea"/>
                  <a:cs typeface="+mn-cs"/>
                </a:rPr>
                <a:t> μετάλλων»</a:t>
              </a:r>
            </a:p>
          </p:txBody>
        </p:sp>
      </p:grpSp>
      <p:sp>
        <p:nvSpPr>
          <p:cNvPr id="19" name="TextBox 18">
            <a:extLst>
              <a:ext uri="{FF2B5EF4-FFF2-40B4-BE49-F238E27FC236}">
                <a16:creationId xmlns:a16="http://schemas.microsoft.com/office/drawing/2014/main" id="{4510478E-D1B3-518A-CFD5-795F2B823EC5}"/>
              </a:ext>
            </a:extLst>
          </p:cNvPr>
          <p:cNvSpPr txBox="1"/>
          <p:nvPr/>
        </p:nvSpPr>
        <p:spPr>
          <a:xfrm>
            <a:off x="606736" y="508341"/>
            <a:ext cx="407650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FFFF"/>
                </a:solidFill>
                <a:effectLst/>
                <a:uLnTx/>
                <a:uFillTx/>
                <a:latin typeface="Century Gothic"/>
                <a:ea typeface="+mn-ea"/>
                <a:cs typeface="+mn-cs"/>
              </a:rPr>
              <a:t>Για το Περιβάλλον</a:t>
            </a:r>
            <a:endParaRPr kumimoji="0" lang="en-US" sz="2000" b="1"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20" name="Rectangle 21">
            <a:extLst>
              <a:ext uri="{FF2B5EF4-FFF2-40B4-BE49-F238E27FC236}">
                <a16:creationId xmlns:a16="http://schemas.microsoft.com/office/drawing/2014/main" id="{00DD6419-B56B-E91E-C093-B03554297DA4}"/>
              </a:ext>
            </a:extLst>
          </p:cNvPr>
          <p:cNvSpPr/>
          <p:nvPr/>
        </p:nvSpPr>
        <p:spPr>
          <a:xfrm>
            <a:off x="11799555" y="446"/>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    ΒΟΥΛΕΥΤΗΣ ΚΥΚΛΑΔΩΝ - Νίκος </a:t>
            </a:r>
            <a:r>
              <a:rPr kumimoji="0" lang="el-GR" sz="1400" b="1" i="0" u="none" strike="noStrike" kern="1200" cap="none" spc="0" normalizeH="0" baseline="0" noProof="0" dirty="0" err="1">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Συρμαλένιος</a:t>
            </a:r>
            <a:r>
              <a:rPr kumimoji="0" lang="el-GR" sz="12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 </a:t>
            </a:r>
          </a:p>
        </p:txBody>
      </p:sp>
      <p:pic>
        <p:nvPicPr>
          <p:cNvPr id="21" name="Picture 2" descr="ΣΥΡΙΖΑ Συνασπισμός Ριζοσπαστικής Αριστεράς">
            <a:extLst>
              <a:ext uri="{FF2B5EF4-FFF2-40B4-BE49-F238E27FC236}">
                <a16:creationId xmlns:a16="http://schemas.microsoft.com/office/drawing/2014/main" id="{620D73AB-7EFB-2EFC-771F-1557A2BD03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1754" y="508341"/>
            <a:ext cx="2037801" cy="457200"/>
          </a:xfrm>
          <a:prstGeom prst="rect">
            <a:avLst/>
          </a:prstGeom>
          <a:noFill/>
          <a:extLst>
            <a:ext uri="{909E8E84-426E-40DD-AFC4-6F175D3DCCD1}">
              <a14:hiddenFill xmlns:a14="http://schemas.microsoft.com/office/drawing/2010/main">
                <a:solidFill>
                  <a:srgbClr val="FFFFFF"/>
                </a:solidFill>
              </a14:hiddenFill>
            </a:ext>
          </a:extLst>
        </p:spPr>
      </p:pic>
      <p:sp>
        <p:nvSpPr>
          <p:cNvPr id="13314" name="AutoShape 2" descr="Λιμάνι - Σύρος | Terra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8" name="17 - Ορθογώνιο"/>
          <p:cNvSpPr/>
          <p:nvPr/>
        </p:nvSpPr>
        <p:spPr>
          <a:xfrm>
            <a:off x="3048000" y="3105835"/>
            <a:ext cx="6096000" cy="369332"/>
          </a:xfrm>
          <a:prstGeom prst="rect">
            <a:avLst/>
          </a:prstGeom>
        </p:spPr>
        <p:txBody>
          <a:bodyPr>
            <a:spAutoFit/>
          </a:bodyPr>
          <a:lstStyle/>
          <a:p>
            <a:r>
              <a:rPr lang="el-GR" dirty="0"/>
              <a:t>.</a:t>
            </a:r>
          </a:p>
        </p:txBody>
      </p:sp>
      <p:sp>
        <p:nvSpPr>
          <p:cNvPr id="15" name="Rectangle 8">
            <a:extLst>
              <a:ext uri="{FF2B5EF4-FFF2-40B4-BE49-F238E27FC236}">
                <a16:creationId xmlns:a16="http://schemas.microsoft.com/office/drawing/2014/main" id="{87DE5872-A847-4F7E-8A00-7C0B6C7C8EFF}"/>
              </a:ext>
            </a:extLst>
          </p:cNvPr>
          <p:cNvSpPr/>
          <p:nvPr/>
        </p:nvSpPr>
        <p:spPr>
          <a:xfrm>
            <a:off x="1306437" y="5093811"/>
            <a:ext cx="439544" cy="132331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&gt;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999" b="0" i="0" u="none" strike="noStrike" kern="1200" cap="none" spc="0" normalizeH="0" baseline="0" noProof="0" dirty="0">
              <a:ln>
                <a:noFill/>
              </a:ln>
              <a:solidFill>
                <a:srgbClr val="FFFFFF"/>
              </a:solidFill>
              <a:effectLst/>
              <a:uLnTx/>
              <a:uFillTx/>
              <a:latin typeface="Calibri"/>
              <a:ea typeface="+mn-ea"/>
              <a:cs typeface="+mn-cs"/>
            </a:endParaRPr>
          </a:p>
        </p:txBody>
      </p:sp>
      <p:pic>
        <p:nvPicPr>
          <p:cNvPr id="4098" name="Picture 2" descr="https://attachment.outlook.live.net/owa/MSA%3Ae.dimo%40hotmail.com/service.svc/s/GetAttachmentThumbnail?id=AQMkADAwATZiZmYAZC05ZTEyLWE1NDgtMDACLTAwCgBGAAADMnu9ikX350ax5MjZ3kwpdAcAcGYbxYGHr0%2BDnr43ujpcugAAAgEMAAAAZW378ZHEUUKP3maRUP5EIwAE%2BOi7IgAAAAESABAAA2wKrE2TAEy7s6nYXk6T8A%3D%3D&amp;thumbnailType=2&amp;isc=1&amp;token=eyJhbGciOiJSUzI1NiIsImtpZCI6IkZBRDY1NDI2MkM2QUYyOTYxQUExRThDQUI3OEZGMUIyNzBFNzA3RTkiLCJ0eXAiOiJKV1QiLCJ4NXQiOiItdFpVSml4cThwWWFvZWpLdDRfeHNuRG5CLWsifQ.eyJvcmlnaW4iOiJodHRwczovL291dGxvb2subGl2ZS5jb20iLCJ1YyI6ImRjNDIyMmJkMTFmYTRlNmU4ZTE2NTE1YTk2NTU4ZmIwIiwidmVyIjoiRXhjaGFuZ2UuQ2FsbGJhY2suVjEiLCJhcHBjdHhzZW5kZXIiOiJPd2FEb3dubG9hZEA4NGRmOWU3Zi1lOWY2LTQwYWYtYjQzNS1hYWFhYWFhYWFhYWEiLCJpc3NyaW5nIjoiV1ciLCJhcHBjdHgiOiJ7XCJtc2V4Y2hwcm90XCI6XCJvd2FcIixcInB1aWRcIjpcIjE4OTk5NDU4NTk5MTcxMjhcIixcInNjb3BlXCI6XCJPd2FEb3dubG9hZFwiLFwib2lkXCI6XCIwMDA2YmZmZC05ZTEyLWE1NDgtMDAwMC0wMDAwMDAwMDAwMDBcIixcInByaW1hcnlzaWRcIjpcIlMtMS0yODI3LTQ0MjM2NS0yNjUyMDIyMDg4XCJ9IiwibmJmIjoxNjU3NDcxNzc5LCJleHAiOjE2NTc0NzIzNzksImlzcyI6IjAwMDAwMDAyLTAwMDAtMGZmMS1jZTAwLTAwMDAwMDAwMDAwMEA4NGRmOWU3Zi1lOWY2LTQwYWYtYjQzNS1hYWFhYWFhYWFhYWEiLCJhdWQiOiIwMDAwMDAwMi0wMDAwLTBmZjEtY2UwMC0wMDAwMDAwMDAwMDAvYXR0YWNobWVudC5vdXRsb29rLmxpdmUubmV0QDg0ZGY5ZTdmLWU5ZjYtNDBhZi1iNDM1LWFhYWFhYWFhYWFhYSIsImhhcHAiOiJvd2EifQ.XnbIyPm_6KNfDqHLiGrWnMi3a9L8hRTy-8ClMmazD91XbEXWGDC2Kpkl4GvRBLOuPY6KWHmEIplRG2-YoRVx8ikd9XnJIvhDCg4N3dPD_SU4Me4Bo05hSXeVhXBzoheUmh6QWVxBRhEv-6EMz3ZiBOEO6mXo5Fc-L82QjNMA2UIaYcP1CgL_mfhwwKwKqUadqGPjBARrfgNJ0tgXXeICKzIW-wcsSsgq-vD4pvUTo4rq-ZkVpcCdgNMRxqtBEdUIu5GVpgnDDEbwjSR6s82L20Gqyk9XqdMjPjxbuFx-uyzDykTACVU2DED7-G60naWvPXyZ7c7zNKntbhWrkuaSHw&amp;X-OWA-CANARY=N4XaYCiDmUOwTPq3NeaHfKAa8oGUYtoYFphCddY9nGb7Xc8JC-cNcG_c72cVKB-iNgCXD3mlyYU.&amp;owa=outlook.live.com&amp;scriptVer=20220701004.14&amp;animation=tr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6026" y="3739640"/>
            <a:ext cx="3611121" cy="270834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www.cycladesvoice.gr/fileses/12245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6027" y="1193800"/>
            <a:ext cx="3611121" cy="2383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9054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23FE11E6-3E52-419C-896B-CBAF8F3D00ED}"/>
              </a:ext>
            </a:extLst>
          </p:cNvPr>
          <p:cNvCxnSpPr>
            <a:cxnSpLocks/>
          </p:cNvCxnSpPr>
          <p:nvPr/>
        </p:nvCxnSpPr>
        <p:spPr>
          <a:xfrm>
            <a:off x="5297025" y="4793623"/>
            <a:ext cx="1146479" cy="877049"/>
          </a:xfrm>
          <a:prstGeom prst="line">
            <a:avLst/>
          </a:prstGeom>
          <a:ln w="53975">
            <a:solidFill>
              <a:srgbClr val="FB322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8BC3BFD-D9D9-4F0A-8FFB-BADB7F2C682D}"/>
              </a:ext>
            </a:extLst>
          </p:cNvPr>
          <p:cNvCxnSpPr>
            <a:cxnSpLocks/>
          </p:cNvCxnSpPr>
          <p:nvPr/>
        </p:nvCxnSpPr>
        <p:spPr>
          <a:xfrm flipV="1">
            <a:off x="5305611" y="3971585"/>
            <a:ext cx="1146479" cy="828159"/>
          </a:xfrm>
          <a:prstGeom prst="line">
            <a:avLst/>
          </a:prstGeom>
          <a:ln w="53975">
            <a:solidFill>
              <a:srgbClr val="FB322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6AE929E-600D-43DF-8E1A-12427C0E3215}"/>
              </a:ext>
            </a:extLst>
          </p:cNvPr>
          <p:cNvCxnSpPr>
            <a:cxnSpLocks/>
          </p:cNvCxnSpPr>
          <p:nvPr/>
        </p:nvCxnSpPr>
        <p:spPr>
          <a:xfrm>
            <a:off x="5297025" y="3094536"/>
            <a:ext cx="1146479" cy="877049"/>
          </a:xfrm>
          <a:prstGeom prst="line">
            <a:avLst/>
          </a:prstGeom>
          <a:ln w="53975">
            <a:solidFill>
              <a:srgbClr val="FB322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2B46E8C-65C8-4555-A679-206D44B2939E}"/>
              </a:ext>
            </a:extLst>
          </p:cNvPr>
          <p:cNvCxnSpPr>
            <a:cxnSpLocks/>
          </p:cNvCxnSpPr>
          <p:nvPr/>
        </p:nvCxnSpPr>
        <p:spPr>
          <a:xfrm flipV="1">
            <a:off x="5305611" y="2266377"/>
            <a:ext cx="1146479" cy="828159"/>
          </a:xfrm>
          <a:prstGeom prst="line">
            <a:avLst/>
          </a:prstGeom>
          <a:ln w="53975">
            <a:solidFill>
              <a:srgbClr val="FB322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DF6CC91-B26D-43D3-8443-3BEAE7AB2C9D}"/>
              </a:ext>
            </a:extLst>
          </p:cNvPr>
          <p:cNvCxnSpPr>
            <a:cxnSpLocks/>
          </p:cNvCxnSpPr>
          <p:nvPr/>
        </p:nvCxnSpPr>
        <p:spPr>
          <a:xfrm>
            <a:off x="5297025" y="1389328"/>
            <a:ext cx="1146479" cy="877049"/>
          </a:xfrm>
          <a:prstGeom prst="line">
            <a:avLst/>
          </a:prstGeom>
          <a:ln w="53975">
            <a:solidFill>
              <a:srgbClr val="FB322D"/>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110BBB5C-9AED-4154-A3C1-743F3094CC39}"/>
              </a:ext>
            </a:extLst>
          </p:cNvPr>
          <p:cNvSpPr>
            <a:spLocks noChangeAspect="1"/>
          </p:cNvSpPr>
          <p:nvPr/>
        </p:nvSpPr>
        <p:spPr>
          <a:xfrm>
            <a:off x="4860192" y="930355"/>
            <a:ext cx="1088802" cy="100584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45714" rtlCol="0" anchor="ctr"/>
          <a:lstStyle/>
          <a:p>
            <a:pPr algn="ctr" defTabSz="228554"/>
            <a:r>
              <a:rPr lang="el-GR" sz="2800" b="1" dirty="0">
                <a:solidFill>
                  <a:srgbClr val="FFFFFF"/>
                </a:solidFill>
                <a:latin typeface="+mj-lt"/>
                <a:cs typeface="Arial" panose="020B0604020202020204" pitchFamily="34" charset="0"/>
              </a:rPr>
              <a:t>37</a:t>
            </a:r>
            <a:endParaRPr lang="en-US" sz="2800" b="1" dirty="0">
              <a:solidFill>
                <a:srgbClr val="FFFFFF"/>
              </a:solidFill>
              <a:latin typeface="+mj-lt"/>
              <a:cs typeface="Arial" panose="020B0604020202020204" pitchFamily="34" charset="0"/>
            </a:endParaRPr>
          </a:p>
        </p:txBody>
      </p:sp>
      <p:sp>
        <p:nvSpPr>
          <p:cNvPr id="3" name="Oval 2">
            <a:extLst>
              <a:ext uri="{FF2B5EF4-FFF2-40B4-BE49-F238E27FC236}">
                <a16:creationId xmlns:a16="http://schemas.microsoft.com/office/drawing/2014/main" id="{6C79BB26-AA0E-4CE6-8AFF-F7F2CCE28274}"/>
              </a:ext>
            </a:extLst>
          </p:cNvPr>
          <p:cNvSpPr>
            <a:spLocks noChangeAspect="1"/>
          </p:cNvSpPr>
          <p:nvPr/>
        </p:nvSpPr>
        <p:spPr>
          <a:xfrm>
            <a:off x="5995553" y="1777805"/>
            <a:ext cx="1088802" cy="1005840"/>
          </a:xfrm>
          <a:prstGeom prst="ellipse">
            <a:avLst/>
          </a:prstGeom>
          <a:solidFill>
            <a:srgbClr val="F113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45714" rtlCol="0" anchor="ctr"/>
          <a:lstStyle/>
          <a:p>
            <a:pPr algn="ctr" defTabSz="228554"/>
            <a:r>
              <a:rPr lang="el-GR" sz="2400" b="1" dirty="0">
                <a:solidFill>
                  <a:srgbClr val="FFFFFF"/>
                </a:solidFill>
                <a:latin typeface="+mj-lt"/>
                <a:cs typeface="Arial" panose="020B0604020202020204" pitchFamily="34" charset="0"/>
              </a:rPr>
              <a:t>151</a:t>
            </a:r>
            <a:endParaRPr lang="en-US" sz="2400" b="1" dirty="0">
              <a:solidFill>
                <a:srgbClr val="FFFFFF"/>
              </a:solidFill>
              <a:latin typeface="+mj-lt"/>
              <a:cs typeface="Arial" panose="020B0604020202020204" pitchFamily="34" charset="0"/>
            </a:endParaRPr>
          </a:p>
        </p:txBody>
      </p:sp>
      <p:sp>
        <p:nvSpPr>
          <p:cNvPr id="5" name="Oval 4">
            <a:extLst>
              <a:ext uri="{FF2B5EF4-FFF2-40B4-BE49-F238E27FC236}">
                <a16:creationId xmlns:a16="http://schemas.microsoft.com/office/drawing/2014/main" id="{8549EC92-F319-4E05-8E4E-9C6CF9C67339}"/>
              </a:ext>
            </a:extLst>
          </p:cNvPr>
          <p:cNvSpPr>
            <a:spLocks noChangeAspect="1"/>
          </p:cNvSpPr>
          <p:nvPr/>
        </p:nvSpPr>
        <p:spPr>
          <a:xfrm>
            <a:off x="4860192" y="2625255"/>
            <a:ext cx="1088802" cy="100584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45714" rtlCol="0" anchor="ctr"/>
          <a:lstStyle/>
          <a:p>
            <a:pPr algn="ctr" defTabSz="228554"/>
            <a:r>
              <a:rPr lang="el-GR" sz="2800" b="1" dirty="0">
                <a:solidFill>
                  <a:srgbClr val="FFFFFF"/>
                </a:solidFill>
                <a:latin typeface="+mj-lt"/>
                <a:cs typeface="Arial" panose="020B0604020202020204" pitchFamily="34" charset="0"/>
              </a:rPr>
              <a:t>9</a:t>
            </a:r>
            <a:endParaRPr lang="en-US" sz="2400" b="1" dirty="0">
              <a:solidFill>
                <a:srgbClr val="FFFFFF"/>
              </a:solidFill>
              <a:latin typeface="+mj-lt"/>
              <a:cs typeface="Arial" panose="020B0604020202020204" pitchFamily="34" charset="0"/>
            </a:endParaRPr>
          </a:p>
        </p:txBody>
      </p:sp>
      <p:sp>
        <p:nvSpPr>
          <p:cNvPr id="6" name="Oval 5">
            <a:extLst>
              <a:ext uri="{FF2B5EF4-FFF2-40B4-BE49-F238E27FC236}">
                <a16:creationId xmlns:a16="http://schemas.microsoft.com/office/drawing/2014/main" id="{F07A0C06-D2D3-45C9-90C1-6F3896BDC4CA}"/>
              </a:ext>
            </a:extLst>
          </p:cNvPr>
          <p:cNvSpPr>
            <a:spLocks noChangeAspect="1"/>
          </p:cNvSpPr>
          <p:nvPr/>
        </p:nvSpPr>
        <p:spPr>
          <a:xfrm>
            <a:off x="5995553" y="3472704"/>
            <a:ext cx="1088802" cy="1005840"/>
          </a:xfrm>
          <a:prstGeom prst="ellipse">
            <a:avLst/>
          </a:prstGeom>
          <a:solidFill>
            <a:srgbClr val="F113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45714" rtlCol="0" anchor="ctr"/>
          <a:lstStyle/>
          <a:p>
            <a:pPr algn="ctr" defTabSz="228554"/>
            <a:r>
              <a:rPr lang="el-GR" sz="2800" b="1" dirty="0">
                <a:solidFill>
                  <a:srgbClr val="FFFFFF"/>
                </a:solidFill>
                <a:latin typeface="+mj-lt"/>
                <a:cs typeface="Arial" panose="020B0604020202020204" pitchFamily="34" charset="0"/>
              </a:rPr>
              <a:t>29</a:t>
            </a:r>
            <a:endParaRPr lang="en-US" sz="2800" b="1" dirty="0">
              <a:solidFill>
                <a:srgbClr val="FFFFFF"/>
              </a:solidFill>
              <a:latin typeface="+mj-lt"/>
              <a:cs typeface="Arial" panose="020B0604020202020204" pitchFamily="34" charset="0"/>
            </a:endParaRPr>
          </a:p>
        </p:txBody>
      </p:sp>
      <p:sp>
        <p:nvSpPr>
          <p:cNvPr id="7" name="Oval 6">
            <a:extLst>
              <a:ext uri="{FF2B5EF4-FFF2-40B4-BE49-F238E27FC236}">
                <a16:creationId xmlns:a16="http://schemas.microsoft.com/office/drawing/2014/main" id="{B5D9F1AA-70E5-49D2-8998-BB6628638372}"/>
              </a:ext>
            </a:extLst>
          </p:cNvPr>
          <p:cNvSpPr>
            <a:spLocks noChangeAspect="1"/>
          </p:cNvSpPr>
          <p:nvPr/>
        </p:nvSpPr>
        <p:spPr>
          <a:xfrm>
            <a:off x="4860192" y="4336571"/>
            <a:ext cx="1088802" cy="100584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45714" rtlCol="0" anchor="ctr"/>
          <a:lstStyle/>
          <a:p>
            <a:pPr algn="ctr" defTabSz="228554"/>
            <a:r>
              <a:rPr lang="el-GR" sz="2800" b="1" dirty="0">
                <a:solidFill>
                  <a:srgbClr val="FFFFFF"/>
                </a:solidFill>
                <a:latin typeface="+mj-lt"/>
                <a:cs typeface="Arial" panose="020B0604020202020204" pitchFamily="34" charset="0"/>
              </a:rPr>
              <a:t>62</a:t>
            </a:r>
            <a:endParaRPr lang="en-US" sz="2800" b="1" dirty="0">
              <a:solidFill>
                <a:srgbClr val="FFFFFF"/>
              </a:solidFill>
              <a:latin typeface="+mj-lt"/>
              <a:cs typeface="Arial" panose="020B0604020202020204" pitchFamily="34" charset="0"/>
            </a:endParaRPr>
          </a:p>
        </p:txBody>
      </p:sp>
      <p:sp>
        <p:nvSpPr>
          <p:cNvPr id="8" name="Oval 7">
            <a:extLst>
              <a:ext uri="{FF2B5EF4-FFF2-40B4-BE49-F238E27FC236}">
                <a16:creationId xmlns:a16="http://schemas.microsoft.com/office/drawing/2014/main" id="{E7EF30AA-5075-460B-A0D2-099DDAE3FFE8}"/>
              </a:ext>
            </a:extLst>
          </p:cNvPr>
          <p:cNvSpPr>
            <a:spLocks noChangeAspect="1"/>
          </p:cNvSpPr>
          <p:nvPr/>
        </p:nvSpPr>
        <p:spPr>
          <a:xfrm>
            <a:off x="5995553" y="5184021"/>
            <a:ext cx="1088802" cy="1005840"/>
          </a:xfrm>
          <a:prstGeom prst="ellipse">
            <a:avLst/>
          </a:prstGeom>
          <a:solidFill>
            <a:srgbClr val="F113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45714" rtlCol="0" anchor="ctr"/>
          <a:lstStyle/>
          <a:p>
            <a:pPr algn="ctr" defTabSz="228554"/>
            <a:r>
              <a:rPr lang="el-GR" sz="2800" b="1" dirty="0">
                <a:solidFill>
                  <a:srgbClr val="FFFFFF"/>
                </a:solidFill>
                <a:latin typeface="+mj-lt"/>
                <a:cs typeface="Arial" panose="020B0604020202020204" pitchFamily="34" charset="0"/>
              </a:rPr>
              <a:t>5</a:t>
            </a:r>
            <a:endParaRPr lang="en-US" sz="2800" b="1" dirty="0">
              <a:solidFill>
                <a:srgbClr val="FFFFFF"/>
              </a:solidFill>
              <a:latin typeface="+mj-lt"/>
              <a:cs typeface="Arial" panose="020B0604020202020204" pitchFamily="34" charset="0"/>
            </a:endParaRPr>
          </a:p>
        </p:txBody>
      </p:sp>
      <p:sp>
        <p:nvSpPr>
          <p:cNvPr id="10" name="TextBox 9">
            <a:extLst>
              <a:ext uri="{FF2B5EF4-FFF2-40B4-BE49-F238E27FC236}">
                <a16:creationId xmlns:a16="http://schemas.microsoft.com/office/drawing/2014/main" id="{CDCA5F9A-297A-4733-9168-4F8E66520DDF}"/>
              </a:ext>
            </a:extLst>
          </p:cNvPr>
          <p:cNvSpPr txBox="1"/>
          <p:nvPr/>
        </p:nvSpPr>
        <p:spPr>
          <a:xfrm>
            <a:off x="2323327" y="1031561"/>
            <a:ext cx="1974836" cy="584775"/>
          </a:xfrm>
          <a:prstGeom prst="rect">
            <a:avLst/>
          </a:prstGeom>
          <a:noFill/>
        </p:spPr>
        <p:txBody>
          <a:bodyPr wrap="square" rtlCol="0" anchor="ctr">
            <a:spAutoFit/>
          </a:bodyPr>
          <a:lstStyle/>
          <a:p>
            <a:pPr algn="r" defTabSz="228554"/>
            <a:r>
              <a:rPr lang="el-GR" sz="1600" b="1" dirty="0">
                <a:solidFill>
                  <a:srgbClr val="0D1220"/>
                </a:solidFill>
                <a:latin typeface="Microsoft YaHei Light" panose="020B0502040204020203" pitchFamily="34" charset="-122"/>
                <a:ea typeface="Microsoft YaHei Light" panose="020B0502040204020203" pitchFamily="34" charset="-122"/>
              </a:rPr>
              <a:t>Ερωτήσεις για Κυκλάδες</a:t>
            </a:r>
            <a:r>
              <a:rPr lang="en-US" sz="1000" b="1" dirty="0">
                <a:solidFill>
                  <a:srgbClr val="0D1220"/>
                </a:solidFill>
                <a:latin typeface="Microsoft YaHei Light" panose="020B0502040204020203" pitchFamily="34" charset="-122"/>
                <a:ea typeface="Microsoft YaHei Light" panose="020B0502040204020203" pitchFamily="34" charset="-122"/>
              </a:rPr>
              <a:t>.</a:t>
            </a:r>
          </a:p>
        </p:txBody>
      </p:sp>
      <p:sp>
        <p:nvSpPr>
          <p:cNvPr id="11" name="TextBox 10">
            <a:extLst>
              <a:ext uri="{FF2B5EF4-FFF2-40B4-BE49-F238E27FC236}">
                <a16:creationId xmlns:a16="http://schemas.microsoft.com/office/drawing/2014/main" id="{154E8C05-311C-430F-94AF-02916FBE23D5}"/>
              </a:ext>
            </a:extLst>
          </p:cNvPr>
          <p:cNvSpPr txBox="1"/>
          <p:nvPr/>
        </p:nvSpPr>
        <p:spPr>
          <a:xfrm>
            <a:off x="7504388" y="1910759"/>
            <a:ext cx="2200271" cy="584775"/>
          </a:xfrm>
          <a:prstGeom prst="rect">
            <a:avLst/>
          </a:prstGeom>
          <a:noFill/>
        </p:spPr>
        <p:txBody>
          <a:bodyPr wrap="square" rtlCol="0" anchor="ctr">
            <a:spAutoFit/>
          </a:bodyPr>
          <a:lstStyle/>
          <a:p>
            <a:pPr defTabSz="228554"/>
            <a:r>
              <a:rPr lang="el-GR" sz="1600" b="1" dirty="0">
                <a:solidFill>
                  <a:srgbClr val="0D1220"/>
                </a:solidFill>
                <a:latin typeface="Microsoft YaHei Light" panose="020B0502040204020203" pitchFamily="34" charset="-122"/>
                <a:ea typeface="Microsoft YaHei Light" panose="020B0502040204020203" pitchFamily="34" charset="-122"/>
              </a:rPr>
              <a:t>Αναφορές για Κυκλάδες </a:t>
            </a:r>
            <a:endParaRPr lang="en-US" sz="1600" b="1" dirty="0">
              <a:solidFill>
                <a:srgbClr val="0D1220"/>
              </a:solidFill>
              <a:latin typeface="Microsoft YaHei Light" panose="020B0502040204020203" pitchFamily="34" charset="-122"/>
              <a:ea typeface="Microsoft YaHei Light" panose="020B0502040204020203" pitchFamily="34" charset="-122"/>
            </a:endParaRPr>
          </a:p>
        </p:txBody>
      </p:sp>
      <p:sp>
        <p:nvSpPr>
          <p:cNvPr id="12" name="TextBox 11">
            <a:extLst>
              <a:ext uri="{FF2B5EF4-FFF2-40B4-BE49-F238E27FC236}">
                <a16:creationId xmlns:a16="http://schemas.microsoft.com/office/drawing/2014/main" id="{E0733D35-D389-4695-AA87-19E059AB499B}"/>
              </a:ext>
            </a:extLst>
          </p:cNvPr>
          <p:cNvSpPr txBox="1"/>
          <p:nvPr/>
        </p:nvSpPr>
        <p:spPr>
          <a:xfrm>
            <a:off x="1702455" y="2881318"/>
            <a:ext cx="2507544" cy="338554"/>
          </a:xfrm>
          <a:prstGeom prst="rect">
            <a:avLst/>
          </a:prstGeom>
          <a:noFill/>
        </p:spPr>
        <p:txBody>
          <a:bodyPr wrap="square" rtlCol="0" anchor="ctr">
            <a:spAutoFit/>
          </a:bodyPr>
          <a:lstStyle/>
          <a:p>
            <a:pPr algn="r" defTabSz="228554"/>
            <a:r>
              <a:rPr lang="el-GR" sz="1600" b="1" dirty="0">
                <a:solidFill>
                  <a:srgbClr val="0D1220"/>
                </a:solidFill>
                <a:latin typeface="Microsoft YaHei Light" panose="020B0502040204020203" pitchFamily="34" charset="-122"/>
                <a:ea typeface="Microsoft YaHei Light" panose="020B0502040204020203" pitchFamily="34" charset="-122"/>
              </a:rPr>
              <a:t>Επίκαιρες Ερωτήσεις </a:t>
            </a:r>
            <a:r>
              <a:rPr lang="en-US" sz="900" dirty="0">
                <a:solidFill>
                  <a:srgbClr val="0D1220"/>
                </a:solidFill>
                <a:latin typeface="Calibri"/>
              </a:rPr>
              <a:t>.</a:t>
            </a:r>
          </a:p>
        </p:txBody>
      </p:sp>
      <p:sp>
        <p:nvSpPr>
          <p:cNvPr id="13" name="TextBox 12">
            <a:extLst>
              <a:ext uri="{FF2B5EF4-FFF2-40B4-BE49-F238E27FC236}">
                <a16:creationId xmlns:a16="http://schemas.microsoft.com/office/drawing/2014/main" id="{D03A1A5A-3258-450A-837C-506622227368}"/>
              </a:ext>
            </a:extLst>
          </p:cNvPr>
          <p:cNvSpPr txBox="1"/>
          <p:nvPr/>
        </p:nvSpPr>
        <p:spPr>
          <a:xfrm>
            <a:off x="7504388" y="3605659"/>
            <a:ext cx="2609996" cy="584775"/>
          </a:xfrm>
          <a:prstGeom prst="rect">
            <a:avLst/>
          </a:prstGeom>
          <a:noFill/>
        </p:spPr>
        <p:txBody>
          <a:bodyPr wrap="square" rtlCol="0" anchor="ctr">
            <a:spAutoFit/>
          </a:bodyPr>
          <a:lstStyle/>
          <a:p>
            <a:pPr defTabSz="228554"/>
            <a:r>
              <a:rPr lang="el-GR" sz="1600" b="1" dirty="0">
                <a:solidFill>
                  <a:srgbClr val="0D1220"/>
                </a:solidFill>
                <a:latin typeface="Microsoft YaHei Light" panose="020B0502040204020203" pitchFamily="34" charset="-122"/>
                <a:ea typeface="Microsoft YaHei Light" panose="020B0502040204020203" pitchFamily="34" charset="-122"/>
              </a:rPr>
              <a:t>Επίκαιρες Επερωτήσεις (</a:t>
            </a:r>
            <a:r>
              <a:rPr lang="el-GR" sz="1600" b="1" dirty="0" err="1">
                <a:solidFill>
                  <a:srgbClr val="0D1220"/>
                </a:solidFill>
                <a:latin typeface="Microsoft YaHei Light" panose="020B0502040204020203" pitchFamily="34" charset="-122"/>
                <a:ea typeface="Microsoft YaHei Light" panose="020B0502040204020203" pitchFamily="34" charset="-122"/>
              </a:rPr>
              <a:t>συνυπογραφή</a:t>
            </a:r>
            <a:r>
              <a:rPr lang="el-GR" sz="1600" b="1" dirty="0">
                <a:solidFill>
                  <a:srgbClr val="0D1220"/>
                </a:solidFill>
                <a:latin typeface="Microsoft YaHei Light" panose="020B0502040204020203" pitchFamily="34" charset="-122"/>
                <a:ea typeface="Microsoft YaHei Light" panose="020B0502040204020203" pitchFamily="34" charset="-122"/>
              </a:rPr>
              <a:t> με Κ.Ο) </a:t>
            </a:r>
          </a:p>
        </p:txBody>
      </p:sp>
      <p:sp>
        <p:nvSpPr>
          <p:cNvPr id="14" name="TextBox 13">
            <a:extLst>
              <a:ext uri="{FF2B5EF4-FFF2-40B4-BE49-F238E27FC236}">
                <a16:creationId xmlns:a16="http://schemas.microsoft.com/office/drawing/2014/main" id="{5B6B0C9C-C2B5-4ED8-B4DD-3D0949D118E2}"/>
              </a:ext>
            </a:extLst>
          </p:cNvPr>
          <p:cNvSpPr txBox="1"/>
          <p:nvPr/>
        </p:nvSpPr>
        <p:spPr>
          <a:xfrm>
            <a:off x="1866122" y="4378930"/>
            <a:ext cx="2411161" cy="830997"/>
          </a:xfrm>
          <a:prstGeom prst="rect">
            <a:avLst/>
          </a:prstGeom>
          <a:noFill/>
        </p:spPr>
        <p:txBody>
          <a:bodyPr wrap="square" rtlCol="0" anchor="ctr">
            <a:spAutoFit/>
          </a:bodyPr>
          <a:lstStyle/>
          <a:p>
            <a:pPr algn="r" defTabSz="228554"/>
            <a:r>
              <a:rPr lang="el-GR" sz="1600" b="1" dirty="0">
                <a:solidFill>
                  <a:srgbClr val="0D1220"/>
                </a:solidFill>
                <a:latin typeface="Microsoft YaHei Light" panose="020B0502040204020203" pitchFamily="34" charset="-122"/>
                <a:ea typeface="Microsoft YaHei Light" panose="020B0502040204020203" pitchFamily="34" charset="-122"/>
              </a:rPr>
              <a:t>Ομιλίες/ Παρεμβάσεις  στην Ολομέλεια της Βουλής </a:t>
            </a:r>
            <a:endParaRPr lang="en-US" sz="1600" b="1" dirty="0">
              <a:solidFill>
                <a:srgbClr val="0D1220"/>
              </a:solidFill>
              <a:latin typeface="Microsoft YaHei Light" panose="020B0502040204020203" pitchFamily="34" charset="-122"/>
              <a:ea typeface="Microsoft YaHei Light" panose="020B0502040204020203" pitchFamily="34" charset="-122"/>
            </a:endParaRPr>
          </a:p>
        </p:txBody>
      </p:sp>
      <p:sp>
        <p:nvSpPr>
          <p:cNvPr id="15" name="TextBox 14">
            <a:extLst>
              <a:ext uri="{FF2B5EF4-FFF2-40B4-BE49-F238E27FC236}">
                <a16:creationId xmlns:a16="http://schemas.microsoft.com/office/drawing/2014/main" id="{A7D5D961-7CA4-4430-BE73-A4E0ADB35266}"/>
              </a:ext>
            </a:extLst>
          </p:cNvPr>
          <p:cNvSpPr txBox="1"/>
          <p:nvPr/>
        </p:nvSpPr>
        <p:spPr>
          <a:xfrm>
            <a:off x="7504388" y="5380279"/>
            <a:ext cx="3440420" cy="338554"/>
          </a:xfrm>
          <a:prstGeom prst="rect">
            <a:avLst/>
          </a:prstGeom>
          <a:noFill/>
        </p:spPr>
        <p:txBody>
          <a:bodyPr wrap="square" rtlCol="0" anchor="ctr">
            <a:spAutoFit/>
          </a:bodyPr>
          <a:lstStyle/>
          <a:p>
            <a:pPr defTabSz="228554"/>
            <a:r>
              <a:rPr lang="el-GR" sz="1600" b="1" dirty="0">
                <a:solidFill>
                  <a:srgbClr val="0D1220"/>
                </a:solidFill>
                <a:latin typeface="Microsoft YaHei Light" panose="020B0502040204020203" pitchFamily="34" charset="-122"/>
                <a:ea typeface="Microsoft YaHei Light" panose="020B0502040204020203" pitchFamily="34" charset="-122"/>
              </a:rPr>
              <a:t>Φορές Εισηγητής Νομοσχεδίων </a:t>
            </a:r>
            <a:endParaRPr lang="en-US" sz="1600" b="1" dirty="0">
              <a:solidFill>
                <a:srgbClr val="0D1220"/>
              </a:solidFill>
              <a:latin typeface="Microsoft YaHei Light" panose="020B0502040204020203" pitchFamily="34" charset="-122"/>
              <a:ea typeface="Microsoft YaHei Light" panose="020B0502040204020203" pitchFamily="34" charset="-122"/>
            </a:endParaRPr>
          </a:p>
        </p:txBody>
      </p:sp>
      <p:pic>
        <p:nvPicPr>
          <p:cNvPr id="30" name="Picture 2" descr="ΣΥΡΙΖΑ Συνασπισμός Ριζοσπαστικής Αριστεράς">
            <a:extLst>
              <a:ext uri="{FF2B5EF4-FFF2-40B4-BE49-F238E27FC236}">
                <a16:creationId xmlns:a16="http://schemas.microsoft.com/office/drawing/2014/main" id="{4C9CEE36-4D44-546B-48F4-F0094AA28B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7372" y="275789"/>
            <a:ext cx="3013652" cy="676141"/>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12">
            <a:extLst>
              <a:ext uri="{FF2B5EF4-FFF2-40B4-BE49-F238E27FC236}">
                <a16:creationId xmlns:a16="http://schemas.microsoft.com/office/drawing/2014/main" id="{AB9C8B14-BCE5-2C12-95A9-D1A8770243C7}"/>
              </a:ext>
            </a:extLst>
          </p:cNvPr>
          <p:cNvSpPr/>
          <p:nvPr/>
        </p:nvSpPr>
        <p:spPr>
          <a:xfrm>
            <a:off x="11132099" y="446"/>
            <a:ext cx="392445" cy="1714277"/>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228554"/>
            <a:endParaRPr lang="en-US" sz="1000" dirty="0">
              <a:solidFill>
                <a:srgbClr val="FFFFFF"/>
              </a:solidFill>
              <a:latin typeface="Century Gothic"/>
            </a:endParaRPr>
          </a:p>
        </p:txBody>
      </p:sp>
      <p:sp>
        <p:nvSpPr>
          <p:cNvPr id="32" name="Rectangle 19">
            <a:extLst>
              <a:ext uri="{FF2B5EF4-FFF2-40B4-BE49-F238E27FC236}">
                <a16:creationId xmlns:a16="http://schemas.microsoft.com/office/drawing/2014/main" id="{39439B1B-8273-D3B2-BAC8-F9DC5ACA1CE5}"/>
              </a:ext>
            </a:extLst>
          </p:cNvPr>
          <p:cNvSpPr/>
          <p:nvPr/>
        </p:nvSpPr>
        <p:spPr>
          <a:xfrm>
            <a:off x="11132099" y="1714723"/>
            <a:ext cx="392445" cy="1714277"/>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228554"/>
            <a:endParaRPr lang="en-US" sz="1000" dirty="0">
              <a:solidFill>
                <a:srgbClr val="FFFFFF"/>
              </a:solidFill>
              <a:latin typeface="Century Gothic"/>
            </a:endParaRPr>
          </a:p>
        </p:txBody>
      </p:sp>
      <p:sp>
        <p:nvSpPr>
          <p:cNvPr id="33" name="Rectangle 20">
            <a:extLst>
              <a:ext uri="{FF2B5EF4-FFF2-40B4-BE49-F238E27FC236}">
                <a16:creationId xmlns:a16="http://schemas.microsoft.com/office/drawing/2014/main" id="{C34F23B0-2BE1-B74D-81CC-9BE1A62AC5B5}"/>
              </a:ext>
            </a:extLst>
          </p:cNvPr>
          <p:cNvSpPr/>
          <p:nvPr/>
        </p:nvSpPr>
        <p:spPr>
          <a:xfrm>
            <a:off x="11132099" y="3428999"/>
            <a:ext cx="392445" cy="1714277"/>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228554"/>
            <a:endParaRPr lang="en-US" sz="1000" dirty="0">
              <a:solidFill>
                <a:srgbClr val="FFFFFF"/>
              </a:solidFill>
              <a:latin typeface="Century Gothic"/>
            </a:endParaRPr>
          </a:p>
        </p:txBody>
      </p:sp>
      <p:sp>
        <p:nvSpPr>
          <p:cNvPr id="34" name="Rectangle 21">
            <a:extLst>
              <a:ext uri="{FF2B5EF4-FFF2-40B4-BE49-F238E27FC236}">
                <a16:creationId xmlns:a16="http://schemas.microsoft.com/office/drawing/2014/main" id="{D25F06AE-CA30-AD1D-E08E-7BE32FE62319}"/>
              </a:ext>
            </a:extLst>
          </p:cNvPr>
          <p:cNvSpPr/>
          <p:nvPr/>
        </p:nvSpPr>
        <p:spPr>
          <a:xfrm>
            <a:off x="11132099" y="2454924"/>
            <a:ext cx="392445" cy="4402630"/>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l-GR" sz="1200" b="1" dirty="0">
                <a:solidFill>
                  <a:schemeClr val="bg1"/>
                </a:solidFill>
                <a:latin typeface="Microsoft YaHei Light" panose="020B0502040204020203" pitchFamily="34" charset="-122"/>
                <a:ea typeface="Microsoft YaHei Light" panose="020B0502040204020203" pitchFamily="34" charset="-122"/>
              </a:rPr>
              <a:t>    ΒΟΥΛΕΥΤΗΣ ΚΥΚΛΑΔΩΝ - Νίκος </a:t>
            </a:r>
            <a:r>
              <a:rPr lang="el-GR" sz="1400" b="1" dirty="0" err="1">
                <a:solidFill>
                  <a:schemeClr val="bg1"/>
                </a:solidFill>
                <a:latin typeface="Microsoft YaHei Light" panose="020B0502040204020203" pitchFamily="34" charset="-122"/>
                <a:ea typeface="Microsoft YaHei Light" panose="020B0502040204020203" pitchFamily="34" charset="-122"/>
              </a:rPr>
              <a:t>Συρμαλένιος</a:t>
            </a:r>
            <a:r>
              <a:rPr lang="el-GR" sz="1200" b="1" dirty="0">
                <a:solidFill>
                  <a:schemeClr val="bg1"/>
                </a:solidFill>
                <a:latin typeface="Microsoft YaHei Light" panose="020B0502040204020203" pitchFamily="34" charset="-122"/>
                <a:ea typeface="Microsoft YaHei Light" panose="020B0502040204020203" pitchFamily="34" charset="-122"/>
              </a:rPr>
              <a:t> </a:t>
            </a:r>
          </a:p>
        </p:txBody>
      </p:sp>
      <p:sp>
        <p:nvSpPr>
          <p:cNvPr id="35" name="TextBox 34">
            <a:extLst>
              <a:ext uri="{FF2B5EF4-FFF2-40B4-BE49-F238E27FC236}">
                <a16:creationId xmlns:a16="http://schemas.microsoft.com/office/drawing/2014/main" id="{699692C6-4E34-361D-4443-5ACF7AA618AE}"/>
              </a:ext>
            </a:extLst>
          </p:cNvPr>
          <p:cNvSpPr txBox="1"/>
          <p:nvPr/>
        </p:nvSpPr>
        <p:spPr>
          <a:xfrm>
            <a:off x="7187372" y="1073796"/>
            <a:ext cx="4009353" cy="338554"/>
          </a:xfrm>
          <a:prstGeom prst="rect">
            <a:avLst/>
          </a:prstGeom>
          <a:solidFill>
            <a:srgbClr val="F1131E"/>
          </a:solidFill>
        </p:spPr>
        <p:txBody>
          <a:bodyPr wrap="square" rtlCol="0">
            <a:spAutoFit/>
          </a:bodyPr>
          <a:lstStyle/>
          <a:p>
            <a:r>
              <a:rPr lang="el-GR" sz="1600" b="1" dirty="0">
                <a:solidFill>
                  <a:schemeClr val="bg1"/>
                </a:solidFill>
              </a:rPr>
              <a:t>ΚΟΙΝΟΒΟΥΛΕΥΤΙΚΗ ΔΡΑΣΗ σε αριθμούς…  </a:t>
            </a:r>
          </a:p>
        </p:txBody>
      </p:sp>
    </p:spTree>
    <p:extLst>
      <p:ext uri="{BB962C8B-B14F-4D97-AF65-F5344CB8AC3E}">
        <p14:creationId xmlns:p14="http://schemas.microsoft.com/office/powerpoint/2010/main" val="46515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400" fill="hold"/>
                                        <p:tgtEl>
                                          <p:spTgt spid="2"/>
                                        </p:tgtEl>
                                        <p:attrNameLst>
                                          <p:attrName>ppt_w</p:attrName>
                                        </p:attrNameLst>
                                      </p:cBhvr>
                                      <p:tavLst>
                                        <p:tav tm="0">
                                          <p:val>
                                            <p:fltVal val="0"/>
                                          </p:val>
                                        </p:tav>
                                        <p:tav tm="100000">
                                          <p:val>
                                            <p:strVal val="#ppt_w"/>
                                          </p:val>
                                        </p:tav>
                                      </p:tavLst>
                                    </p:anim>
                                    <p:anim calcmode="lin" valueType="num">
                                      <p:cBhvr>
                                        <p:cTn id="8" dur="400" fill="hold"/>
                                        <p:tgtEl>
                                          <p:spTgt spid="2"/>
                                        </p:tgtEl>
                                        <p:attrNameLst>
                                          <p:attrName>ppt_h</p:attrName>
                                        </p:attrNameLst>
                                      </p:cBhvr>
                                      <p:tavLst>
                                        <p:tav tm="0">
                                          <p:val>
                                            <p:fltVal val="0"/>
                                          </p:val>
                                        </p:tav>
                                        <p:tav tm="100000">
                                          <p:val>
                                            <p:strVal val="#ppt_h"/>
                                          </p:val>
                                        </p:tav>
                                      </p:tavLst>
                                    </p:anim>
                                    <p:anim calcmode="lin" valueType="num">
                                      <p:cBhvr>
                                        <p:cTn id="9" dur="400" fill="hold"/>
                                        <p:tgtEl>
                                          <p:spTgt spid="2"/>
                                        </p:tgtEl>
                                        <p:attrNameLst>
                                          <p:attrName>style.rotation</p:attrName>
                                        </p:attrNameLst>
                                      </p:cBhvr>
                                      <p:tavLst>
                                        <p:tav tm="0">
                                          <p:val>
                                            <p:fltVal val="360"/>
                                          </p:val>
                                        </p:tav>
                                        <p:tav tm="100000">
                                          <p:val>
                                            <p:fltVal val="0"/>
                                          </p:val>
                                        </p:tav>
                                      </p:tavLst>
                                    </p:anim>
                                    <p:animEffect transition="in" filter="fade">
                                      <p:cBhvr>
                                        <p:cTn id="10" dur="400"/>
                                        <p:tgtEl>
                                          <p:spTgt spid="2"/>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300"/>
                                        <p:tgtEl>
                                          <p:spTgt spid="10"/>
                                        </p:tgtEl>
                                      </p:cBhvr>
                                    </p:animEffect>
                                  </p:childTnLst>
                                </p:cTn>
                              </p:par>
                              <p:par>
                                <p:cTn id="14" presetID="22" presetClass="entr" presetSubtype="8" fill="hold" nodeType="withEffect">
                                  <p:stCondLst>
                                    <p:cond delay="3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350"/>
                                        <p:tgtEl>
                                          <p:spTgt spid="17"/>
                                        </p:tgtEl>
                                      </p:cBhvr>
                                    </p:animEffect>
                                  </p:childTnLst>
                                </p:cTn>
                              </p:par>
                            </p:childTnLst>
                          </p:cTn>
                        </p:par>
                        <p:par>
                          <p:cTn id="17" fill="hold">
                            <p:stCondLst>
                              <p:cond delay="650"/>
                            </p:stCondLst>
                            <p:childTnLst>
                              <p:par>
                                <p:cTn id="18" presetID="49" presetClass="entr" presetSubtype="0" decel="10000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400" fill="hold"/>
                                        <p:tgtEl>
                                          <p:spTgt spid="3"/>
                                        </p:tgtEl>
                                        <p:attrNameLst>
                                          <p:attrName>ppt_w</p:attrName>
                                        </p:attrNameLst>
                                      </p:cBhvr>
                                      <p:tavLst>
                                        <p:tav tm="0">
                                          <p:val>
                                            <p:fltVal val="0"/>
                                          </p:val>
                                        </p:tav>
                                        <p:tav tm="100000">
                                          <p:val>
                                            <p:strVal val="#ppt_w"/>
                                          </p:val>
                                        </p:tav>
                                      </p:tavLst>
                                    </p:anim>
                                    <p:anim calcmode="lin" valueType="num">
                                      <p:cBhvr>
                                        <p:cTn id="21" dur="400" fill="hold"/>
                                        <p:tgtEl>
                                          <p:spTgt spid="3"/>
                                        </p:tgtEl>
                                        <p:attrNameLst>
                                          <p:attrName>ppt_h</p:attrName>
                                        </p:attrNameLst>
                                      </p:cBhvr>
                                      <p:tavLst>
                                        <p:tav tm="0">
                                          <p:val>
                                            <p:fltVal val="0"/>
                                          </p:val>
                                        </p:tav>
                                        <p:tav tm="100000">
                                          <p:val>
                                            <p:strVal val="#ppt_h"/>
                                          </p:val>
                                        </p:tav>
                                      </p:tavLst>
                                    </p:anim>
                                    <p:anim calcmode="lin" valueType="num">
                                      <p:cBhvr>
                                        <p:cTn id="22" dur="400" fill="hold"/>
                                        <p:tgtEl>
                                          <p:spTgt spid="3"/>
                                        </p:tgtEl>
                                        <p:attrNameLst>
                                          <p:attrName>style.rotation</p:attrName>
                                        </p:attrNameLst>
                                      </p:cBhvr>
                                      <p:tavLst>
                                        <p:tav tm="0">
                                          <p:val>
                                            <p:fltVal val="360"/>
                                          </p:val>
                                        </p:tav>
                                        <p:tav tm="100000">
                                          <p:val>
                                            <p:fltVal val="0"/>
                                          </p:val>
                                        </p:tav>
                                      </p:tavLst>
                                    </p:anim>
                                    <p:animEffect transition="in" filter="fade">
                                      <p:cBhvr>
                                        <p:cTn id="23" dur="400"/>
                                        <p:tgtEl>
                                          <p:spTgt spid="3"/>
                                        </p:tgtEl>
                                      </p:cBhvr>
                                    </p:animEffect>
                                  </p:childTnLst>
                                </p:cTn>
                              </p:par>
                              <p:par>
                                <p:cTn id="24" presetID="10" presetClass="entr" presetSubtype="0" fill="hold" grpId="0" nodeType="withEffect">
                                  <p:stCondLst>
                                    <p:cond delay="20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300"/>
                                        <p:tgtEl>
                                          <p:spTgt spid="11"/>
                                        </p:tgtEl>
                                      </p:cBhvr>
                                    </p:animEffect>
                                  </p:childTnLst>
                                </p:cTn>
                              </p:par>
                              <p:par>
                                <p:cTn id="27" presetID="22" presetClass="entr" presetSubtype="2" fill="hold" nodeType="withEffect">
                                  <p:stCondLst>
                                    <p:cond delay="300"/>
                                  </p:stCondLst>
                                  <p:childTnLst>
                                    <p:set>
                                      <p:cBhvr>
                                        <p:cTn id="28" dur="1" fill="hold">
                                          <p:stCondLst>
                                            <p:cond delay="0"/>
                                          </p:stCondLst>
                                        </p:cTn>
                                        <p:tgtEl>
                                          <p:spTgt spid="19"/>
                                        </p:tgtEl>
                                        <p:attrNameLst>
                                          <p:attrName>style.visibility</p:attrName>
                                        </p:attrNameLst>
                                      </p:cBhvr>
                                      <p:to>
                                        <p:strVal val="visible"/>
                                      </p:to>
                                    </p:set>
                                    <p:animEffect transition="in" filter="wipe(right)">
                                      <p:cBhvr>
                                        <p:cTn id="29" dur="350"/>
                                        <p:tgtEl>
                                          <p:spTgt spid="19"/>
                                        </p:tgtEl>
                                      </p:cBhvr>
                                    </p:animEffect>
                                  </p:childTnLst>
                                </p:cTn>
                              </p:par>
                            </p:childTnLst>
                          </p:cTn>
                        </p:par>
                        <p:par>
                          <p:cTn id="30" fill="hold">
                            <p:stCondLst>
                              <p:cond delay="1300"/>
                            </p:stCondLst>
                            <p:childTnLst>
                              <p:par>
                                <p:cTn id="31" presetID="49" presetClass="entr" presetSubtype="0" decel="10000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400" fill="hold"/>
                                        <p:tgtEl>
                                          <p:spTgt spid="5"/>
                                        </p:tgtEl>
                                        <p:attrNameLst>
                                          <p:attrName>ppt_w</p:attrName>
                                        </p:attrNameLst>
                                      </p:cBhvr>
                                      <p:tavLst>
                                        <p:tav tm="0">
                                          <p:val>
                                            <p:fltVal val="0"/>
                                          </p:val>
                                        </p:tav>
                                        <p:tav tm="100000">
                                          <p:val>
                                            <p:strVal val="#ppt_w"/>
                                          </p:val>
                                        </p:tav>
                                      </p:tavLst>
                                    </p:anim>
                                    <p:anim calcmode="lin" valueType="num">
                                      <p:cBhvr>
                                        <p:cTn id="34" dur="400" fill="hold"/>
                                        <p:tgtEl>
                                          <p:spTgt spid="5"/>
                                        </p:tgtEl>
                                        <p:attrNameLst>
                                          <p:attrName>ppt_h</p:attrName>
                                        </p:attrNameLst>
                                      </p:cBhvr>
                                      <p:tavLst>
                                        <p:tav tm="0">
                                          <p:val>
                                            <p:fltVal val="0"/>
                                          </p:val>
                                        </p:tav>
                                        <p:tav tm="100000">
                                          <p:val>
                                            <p:strVal val="#ppt_h"/>
                                          </p:val>
                                        </p:tav>
                                      </p:tavLst>
                                    </p:anim>
                                    <p:anim calcmode="lin" valueType="num">
                                      <p:cBhvr>
                                        <p:cTn id="35" dur="400" fill="hold"/>
                                        <p:tgtEl>
                                          <p:spTgt spid="5"/>
                                        </p:tgtEl>
                                        <p:attrNameLst>
                                          <p:attrName>style.rotation</p:attrName>
                                        </p:attrNameLst>
                                      </p:cBhvr>
                                      <p:tavLst>
                                        <p:tav tm="0">
                                          <p:val>
                                            <p:fltVal val="360"/>
                                          </p:val>
                                        </p:tav>
                                        <p:tav tm="100000">
                                          <p:val>
                                            <p:fltVal val="0"/>
                                          </p:val>
                                        </p:tav>
                                      </p:tavLst>
                                    </p:anim>
                                    <p:animEffect transition="in" filter="fade">
                                      <p:cBhvr>
                                        <p:cTn id="36" dur="400"/>
                                        <p:tgtEl>
                                          <p:spTgt spid="5"/>
                                        </p:tgtEl>
                                      </p:cBhvr>
                                    </p:animEffect>
                                  </p:childTnLst>
                                </p:cTn>
                              </p:par>
                              <p:par>
                                <p:cTn id="37" presetID="10" presetClass="entr" presetSubtype="0" fill="hold" grpId="0" nodeType="withEffect">
                                  <p:stCondLst>
                                    <p:cond delay="20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300"/>
                                        <p:tgtEl>
                                          <p:spTgt spid="12"/>
                                        </p:tgtEl>
                                      </p:cBhvr>
                                    </p:animEffect>
                                  </p:childTnLst>
                                </p:cTn>
                              </p:par>
                              <p:par>
                                <p:cTn id="40" presetID="22" presetClass="entr" presetSubtype="8" fill="hold" nodeType="withEffect">
                                  <p:stCondLst>
                                    <p:cond delay="30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350"/>
                                        <p:tgtEl>
                                          <p:spTgt spid="22"/>
                                        </p:tgtEl>
                                      </p:cBhvr>
                                    </p:animEffect>
                                  </p:childTnLst>
                                </p:cTn>
                              </p:par>
                            </p:childTnLst>
                          </p:cTn>
                        </p:par>
                        <p:par>
                          <p:cTn id="43" fill="hold">
                            <p:stCondLst>
                              <p:cond delay="1950"/>
                            </p:stCondLst>
                            <p:childTnLst>
                              <p:par>
                                <p:cTn id="44" presetID="49" presetClass="entr" presetSubtype="0" decel="100000"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400" fill="hold"/>
                                        <p:tgtEl>
                                          <p:spTgt spid="6"/>
                                        </p:tgtEl>
                                        <p:attrNameLst>
                                          <p:attrName>ppt_w</p:attrName>
                                        </p:attrNameLst>
                                      </p:cBhvr>
                                      <p:tavLst>
                                        <p:tav tm="0">
                                          <p:val>
                                            <p:fltVal val="0"/>
                                          </p:val>
                                        </p:tav>
                                        <p:tav tm="100000">
                                          <p:val>
                                            <p:strVal val="#ppt_w"/>
                                          </p:val>
                                        </p:tav>
                                      </p:tavLst>
                                    </p:anim>
                                    <p:anim calcmode="lin" valueType="num">
                                      <p:cBhvr>
                                        <p:cTn id="47" dur="400" fill="hold"/>
                                        <p:tgtEl>
                                          <p:spTgt spid="6"/>
                                        </p:tgtEl>
                                        <p:attrNameLst>
                                          <p:attrName>ppt_h</p:attrName>
                                        </p:attrNameLst>
                                      </p:cBhvr>
                                      <p:tavLst>
                                        <p:tav tm="0">
                                          <p:val>
                                            <p:fltVal val="0"/>
                                          </p:val>
                                        </p:tav>
                                        <p:tav tm="100000">
                                          <p:val>
                                            <p:strVal val="#ppt_h"/>
                                          </p:val>
                                        </p:tav>
                                      </p:tavLst>
                                    </p:anim>
                                    <p:anim calcmode="lin" valueType="num">
                                      <p:cBhvr>
                                        <p:cTn id="48" dur="400" fill="hold"/>
                                        <p:tgtEl>
                                          <p:spTgt spid="6"/>
                                        </p:tgtEl>
                                        <p:attrNameLst>
                                          <p:attrName>style.rotation</p:attrName>
                                        </p:attrNameLst>
                                      </p:cBhvr>
                                      <p:tavLst>
                                        <p:tav tm="0">
                                          <p:val>
                                            <p:fltVal val="360"/>
                                          </p:val>
                                        </p:tav>
                                        <p:tav tm="100000">
                                          <p:val>
                                            <p:fltVal val="0"/>
                                          </p:val>
                                        </p:tav>
                                      </p:tavLst>
                                    </p:anim>
                                    <p:animEffect transition="in" filter="fade">
                                      <p:cBhvr>
                                        <p:cTn id="49" dur="400"/>
                                        <p:tgtEl>
                                          <p:spTgt spid="6"/>
                                        </p:tgtEl>
                                      </p:cBhvr>
                                    </p:animEffect>
                                  </p:childTnLst>
                                </p:cTn>
                              </p:par>
                              <p:par>
                                <p:cTn id="50" presetID="10" presetClass="entr" presetSubtype="0" fill="hold" grpId="0" nodeType="withEffect">
                                  <p:stCondLst>
                                    <p:cond delay="20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300"/>
                                        <p:tgtEl>
                                          <p:spTgt spid="13"/>
                                        </p:tgtEl>
                                      </p:cBhvr>
                                    </p:animEffect>
                                  </p:childTnLst>
                                </p:cTn>
                              </p:par>
                              <p:par>
                                <p:cTn id="53" presetID="22" presetClass="entr" presetSubtype="2" fill="hold" nodeType="withEffect">
                                  <p:stCondLst>
                                    <p:cond delay="300"/>
                                  </p:stCondLst>
                                  <p:childTnLst>
                                    <p:set>
                                      <p:cBhvr>
                                        <p:cTn id="54" dur="1" fill="hold">
                                          <p:stCondLst>
                                            <p:cond delay="0"/>
                                          </p:stCondLst>
                                        </p:cTn>
                                        <p:tgtEl>
                                          <p:spTgt spid="21"/>
                                        </p:tgtEl>
                                        <p:attrNameLst>
                                          <p:attrName>style.visibility</p:attrName>
                                        </p:attrNameLst>
                                      </p:cBhvr>
                                      <p:to>
                                        <p:strVal val="visible"/>
                                      </p:to>
                                    </p:set>
                                    <p:animEffect transition="in" filter="wipe(right)">
                                      <p:cBhvr>
                                        <p:cTn id="55" dur="350"/>
                                        <p:tgtEl>
                                          <p:spTgt spid="21"/>
                                        </p:tgtEl>
                                      </p:cBhvr>
                                    </p:animEffect>
                                  </p:childTnLst>
                                </p:cTn>
                              </p:par>
                            </p:childTnLst>
                          </p:cTn>
                        </p:par>
                        <p:par>
                          <p:cTn id="56" fill="hold">
                            <p:stCondLst>
                              <p:cond delay="2600"/>
                            </p:stCondLst>
                            <p:childTnLst>
                              <p:par>
                                <p:cTn id="57" presetID="49" presetClass="entr" presetSubtype="0" decel="100000" fill="hold" grpId="0" nodeType="after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p:cTn id="59" dur="400" fill="hold"/>
                                        <p:tgtEl>
                                          <p:spTgt spid="7"/>
                                        </p:tgtEl>
                                        <p:attrNameLst>
                                          <p:attrName>ppt_w</p:attrName>
                                        </p:attrNameLst>
                                      </p:cBhvr>
                                      <p:tavLst>
                                        <p:tav tm="0">
                                          <p:val>
                                            <p:fltVal val="0"/>
                                          </p:val>
                                        </p:tav>
                                        <p:tav tm="100000">
                                          <p:val>
                                            <p:strVal val="#ppt_w"/>
                                          </p:val>
                                        </p:tav>
                                      </p:tavLst>
                                    </p:anim>
                                    <p:anim calcmode="lin" valueType="num">
                                      <p:cBhvr>
                                        <p:cTn id="60" dur="400" fill="hold"/>
                                        <p:tgtEl>
                                          <p:spTgt spid="7"/>
                                        </p:tgtEl>
                                        <p:attrNameLst>
                                          <p:attrName>ppt_h</p:attrName>
                                        </p:attrNameLst>
                                      </p:cBhvr>
                                      <p:tavLst>
                                        <p:tav tm="0">
                                          <p:val>
                                            <p:fltVal val="0"/>
                                          </p:val>
                                        </p:tav>
                                        <p:tav tm="100000">
                                          <p:val>
                                            <p:strVal val="#ppt_h"/>
                                          </p:val>
                                        </p:tav>
                                      </p:tavLst>
                                    </p:anim>
                                    <p:anim calcmode="lin" valueType="num">
                                      <p:cBhvr>
                                        <p:cTn id="61" dur="400" fill="hold"/>
                                        <p:tgtEl>
                                          <p:spTgt spid="7"/>
                                        </p:tgtEl>
                                        <p:attrNameLst>
                                          <p:attrName>style.rotation</p:attrName>
                                        </p:attrNameLst>
                                      </p:cBhvr>
                                      <p:tavLst>
                                        <p:tav tm="0">
                                          <p:val>
                                            <p:fltVal val="360"/>
                                          </p:val>
                                        </p:tav>
                                        <p:tav tm="100000">
                                          <p:val>
                                            <p:fltVal val="0"/>
                                          </p:val>
                                        </p:tav>
                                      </p:tavLst>
                                    </p:anim>
                                    <p:animEffect transition="in" filter="fade">
                                      <p:cBhvr>
                                        <p:cTn id="62" dur="400"/>
                                        <p:tgtEl>
                                          <p:spTgt spid="7"/>
                                        </p:tgtEl>
                                      </p:cBhvr>
                                    </p:animEffect>
                                  </p:childTnLst>
                                </p:cTn>
                              </p:par>
                              <p:par>
                                <p:cTn id="63" presetID="10" presetClass="entr" presetSubtype="0" fill="hold" grpId="0" nodeType="withEffect">
                                  <p:stCondLst>
                                    <p:cond delay="20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300"/>
                                        <p:tgtEl>
                                          <p:spTgt spid="14"/>
                                        </p:tgtEl>
                                      </p:cBhvr>
                                    </p:animEffect>
                                  </p:childTnLst>
                                </p:cTn>
                              </p:par>
                              <p:par>
                                <p:cTn id="66" presetID="22" presetClass="entr" presetSubtype="8" fill="hold" nodeType="withEffect">
                                  <p:stCondLst>
                                    <p:cond delay="30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350"/>
                                        <p:tgtEl>
                                          <p:spTgt spid="23"/>
                                        </p:tgtEl>
                                      </p:cBhvr>
                                    </p:animEffect>
                                  </p:childTnLst>
                                </p:cTn>
                              </p:par>
                            </p:childTnLst>
                          </p:cTn>
                        </p:par>
                        <p:par>
                          <p:cTn id="69" fill="hold">
                            <p:stCondLst>
                              <p:cond delay="3250"/>
                            </p:stCondLst>
                            <p:childTnLst>
                              <p:par>
                                <p:cTn id="70" presetID="49" presetClass="entr" presetSubtype="0" decel="10000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400" fill="hold"/>
                                        <p:tgtEl>
                                          <p:spTgt spid="8"/>
                                        </p:tgtEl>
                                        <p:attrNameLst>
                                          <p:attrName>ppt_w</p:attrName>
                                        </p:attrNameLst>
                                      </p:cBhvr>
                                      <p:tavLst>
                                        <p:tav tm="0">
                                          <p:val>
                                            <p:fltVal val="0"/>
                                          </p:val>
                                        </p:tav>
                                        <p:tav tm="100000">
                                          <p:val>
                                            <p:strVal val="#ppt_w"/>
                                          </p:val>
                                        </p:tav>
                                      </p:tavLst>
                                    </p:anim>
                                    <p:anim calcmode="lin" valueType="num">
                                      <p:cBhvr>
                                        <p:cTn id="73" dur="400" fill="hold"/>
                                        <p:tgtEl>
                                          <p:spTgt spid="8"/>
                                        </p:tgtEl>
                                        <p:attrNameLst>
                                          <p:attrName>ppt_h</p:attrName>
                                        </p:attrNameLst>
                                      </p:cBhvr>
                                      <p:tavLst>
                                        <p:tav tm="0">
                                          <p:val>
                                            <p:fltVal val="0"/>
                                          </p:val>
                                        </p:tav>
                                        <p:tav tm="100000">
                                          <p:val>
                                            <p:strVal val="#ppt_h"/>
                                          </p:val>
                                        </p:tav>
                                      </p:tavLst>
                                    </p:anim>
                                    <p:anim calcmode="lin" valueType="num">
                                      <p:cBhvr>
                                        <p:cTn id="74" dur="400" fill="hold"/>
                                        <p:tgtEl>
                                          <p:spTgt spid="8"/>
                                        </p:tgtEl>
                                        <p:attrNameLst>
                                          <p:attrName>style.rotation</p:attrName>
                                        </p:attrNameLst>
                                      </p:cBhvr>
                                      <p:tavLst>
                                        <p:tav tm="0">
                                          <p:val>
                                            <p:fltVal val="360"/>
                                          </p:val>
                                        </p:tav>
                                        <p:tav tm="100000">
                                          <p:val>
                                            <p:fltVal val="0"/>
                                          </p:val>
                                        </p:tav>
                                      </p:tavLst>
                                    </p:anim>
                                    <p:animEffect transition="in" filter="fade">
                                      <p:cBhvr>
                                        <p:cTn id="75" dur="400"/>
                                        <p:tgtEl>
                                          <p:spTgt spid="8"/>
                                        </p:tgtEl>
                                      </p:cBhvr>
                                    </p:animEffect>
                                  </p:childTnLst>
                                </p:cTn>
                              </p:par>
                              <p:par>
                                <p:cTn id="76" presetID="10" presetClass="entr" presetSubtype="0" fill="hold" grpId="0" nodeType="withEffect">
                                  <p:stCondLst>
                                    <p:cond delay="20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P spid="10" grpId="0"/>
      <p:bldP spid="11" grpId="0"/>
      <p:bldP spid="12" grpId="0"/>
      <p:bldP spid="13" grpId="0"/>
      <p:bldP spid="14"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ΣΥΡΙΖΑ Συνασπισμός Ριζοσπαστικής Αριστερά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4006" y="633927"/>
            <a:ext cx="3013652" cy="676141"/>
          </a:xfrm>
          <a:prstGeom prst="rect">
            <a:avLst/>
          </a:prstGeom>
          <a:noFill/>
          <a:extLst>
            <a:ext uri="{909E8E84-426E-40DD-AFC4-6F175D3DCCD1}">
              <a14:hiddenFill xmlns:a14="http://schemas.microsoft.com/office/drawing/2010/main">
                <a:solidFill>
                  <a:srgbClr val="FFFFFF"/>
                </a:solidFill>
              </a14:hiddenFill>
            </a:ext>
          </a:extLst>
        </p:spPr>
      </p:pic>
      <p:sp>
        <p:nvSpPr>
          <p:cNvPr id="7" name="6 - Ορθογώνιο"/>
          <p:cNvSpPr/>
          <p:nvPr/>
        </p:nvSpPr>
        <p:spPr>
          <a:xfrm>
            <a:off x="6711355" y="3465667"/>
            <a:ext cx="2382651" cy="369332"/>
          </a:xfrm>
          <a:prstGeom prst="rect">
            <a:avLst/>
          </a:prstGeom>
          <a:solidFill>
            <a:srgbClr val="F22A34"/>
          </a:solidFill>
        </p:spPr>
        <p:txBody>
          <a:bodyPr wrap="square">
            <a:spAutoFit/>
          </a:bodyPr>
          <a:lstStyle/>
          <a:p>
            <a:r>
              <a:rPr lang="en-US" dirty="0">
                <a:solidFill>
                  <a:schemeClr val="bg1"/>
                </a:solidFill>
              </a:rPr>
              <a:t>https://syrmalenios.gr/</a:t>
            </a:r>
            <a:endParaRPr lang="el-GR" dirty="0">
              <a:solidFill>
                <a:schemeClr val="bg1"/>
              </a:solidFill>
            </a:endParaRPr>
          </a:p>
        </p:txBody>
      </p:sp>
      <p:sp>
        <p:nvSpPr>
          <p:cNvPr id="8" name="7 - TextBox"/>
          <p:cNvSpPr txBox="1"/>
          <p:nvPr/>
        </p:nvSpPr>
        <p:spPr>
          <a:xfrm>
            <a:off x="822960" y="526401"/>
            <a:ext cx="4911634" cy="6124754"/>
          </a:xfrm>
          <a:prstGeom prst="rect">
            <a:avLst/>
          </a:prstGeom>
          <a:solidFill>
            <a:srgbClr val="F22A34"/>
          </a:solidFill>
        </p:spPr>
        <p:txBody>
          <a:bodyPr wrap="square">
            <a:spAutoFit/>
          </a:bodyPr>
          <a:lstStyle/>
          <a:p>
            <a:pPr algn="ctr" fontAlgn="auto">
              <a:spcBef>
                <a:spcPts val="0"/>
              </a:spcBef>
              <a:spcAft>
                <a:spcPts val="0"/>
              </a:spcAft>
              <a:defRPr/>
            </a:pPr>
            <a:endParaRPr lang="el-GR" sz="2000" b="1" dirty="0">
              <a:solidFill>
                <a:schemeClr val="bg1"/>
              </a:solidFill>
              <a:latin typeface="Microsoft JhengHei UI" panose="020B0604030504040204" pitchFamily="34" charset="-120"/>
              <a:ea typeface="Microsoft JhengHei UI" panose="020B0604030504040204" pitchFamily="34" charset="-120"/>
            </a:endParaRPr>
          </a:p>
          <a:p>
            <a:pPr algn="ctr" fontAlgn="auto">
              <a:spcBef>
                <a:spcPts val="0"/>
              </a:spcBef>
              <a:spcAft>
                <a:spcPts val="0"/>
              </a:spcAft>
              <a:defRPr/>
            </a:pPr>
            <a:endParaRPr lang="el-GR" sz="2000" b="1" dirty="0">
              <a:solidFill>
                <a:schemeClr val="bg1"/>
              </a:solidFill>
              <a:latin typeface="Microsoft JhengHei UI" panose="020B0604030504040204" pitchFamily="34" charset="-120"/>
              <a:ea typeface="Microsoft JhengHei UI" panose="020B0604030504040204" pitchFamily="34" charset="-120"/>
            </a:endParaRPr>
          </a:p>
          <a:p>
            <a:pPr algn="ctr" fontAlgn="auto">
              <a:spcBef>
                <a:spcPts val="0"/>
              </a:spcBef>
              <a:spcAft>
                <a:spcPts val="0"/>
              </a:spcAft>
              <a:defRPr/>
            </a:pPr>
            <a:r>
              <a:rPr lang="el-GR" sz="2000" b="1" dirty="0">
                <a:solidFill>
                  <a:schemeClr val="bg1"/>
                </a:solidFill>
                <a:latin typeface="Microsoft JhengHei UI" panose="020B0604030504040204" pitchFamily="34" charset="-120"/>
                <a:ea typeface="Microsoft JhengHei UI" panose="020B0604030504040204" pitchFamily="34" charset="-120"/>
              </a:rPr>
              <a:t>Ευχαριστώ πολύ για την συμμετοχή όλων σας</a:t>
            </a:r>
          </a:p>
          <a:p>
            <a:pPr algn="ctr" fontAlgn="auto">
              <a:spcBef>
                <a:spcPts val="0"/>
              </a:spcBef>
              <a:spcAft>
                <a:spcPts val="0"/>
              </a:spcAft>
              <a:defRPr/>
            </a:pPr>
            <a:r>
              <a:rPr lang="el-GR" sz="2000" dirty="0">
                <a:solidFill>
                  <a:schemeClr val="bg1"/>
                </a:solidFill>
                <a:latin typeface="Microsoft YaHei Light" panose="020B0502040204020203" pitchFamily="34" charset="-122"/>
                <a:ea typeface="Microsoft YaHei Light" panose="020B0502040204020203" pitchFamily="34" charset="-122"/>
              </a:rPr>
              <a:t> </a:t>
            </a:r>
          </a:p>
          <a:p>
            <a:pPr algn="ctr">
              <a:defRPr/>
            </a:pPr>
            <a:r>
              <a:rPr lang="el-GR" sz="1600" dirty="0">
                <a:solidFill>
                  <a:schemeClr val="bg1"/>
                </a:solidFill>
                <a:latin typeface="Microsoft YaHei Light" panose="020B0502040204020203" pitchFamily="34" charset="-122"/>
                <a:ea typeface="Microsoft YaHei Light" panose="020B0502040204020203" pitchFamily="34" charset="-122"/>
              </a:rPr>
              <a:t>Μπροστά στην εκλογική αναμέτρηση που φαίνεται ότι δεν θα αργήσει, θεωρούμε χρέος μας, </a:t>
            </a:r>
          </a:p>
          <a:p>
            <a:pPr algn="ctr">
              <a:defRPr/>
            </a:pPr>
            <a:r>
              <a:rPr lang="el-GR" sz="1600" dirty="0">
                <a:solidFill>
                  <a:schemeClr val="bg1"/>
                </a:solidFill>
                <a:latin typeface="Microsoft YaHei Light" panose="020B0502040204020203" pitchFamily="34" charset="-122"/>
                <a:ea typeface="Microsoft YaHei Light" panose="020B0502040204020203" pitchFamily="34" charset="-122"/>
              </a:rPr>
              <a:t>να παρουσιάσουμε συνοπτικά το έργο μας για τη Σύρο και γενικότερα για τις Κυκλάδες,</a:t>
            </a:r>
          </a:p>
          <a:p>
            <a:pPr algn="ctr">
              <a:defRPr/>
            </a:pPr>
            <a:r>
              <a:rPr lang="el-GR" sz="1600" dirty="0">
                <a:solidFill>
                  <a:schemeClr val="bg1"/>
                </a:solidFill>
                <a:latin typeface="Microsoft YaHei Light" panose="020B0502040204020203" pitchFamily="34" charset="-122"/>
                <a:ea typeface="Microsoft YaHei Light" panose="020B0502040204020203" pitchFamily="34" charset="-122"/>
              </a:rPr>
              <a:t> με γνώμονα την πολιτική και τις προτάσεις του ΣΥΡΙΖΑ – Π.Σ.</a:t>
            </a:r>
          </a:p>
          <a:p>
            <a:pPr algn="ctr">
              <a:defRPr/>
            </a:pPr>
            <a:endParaRPr lang="el-GR" sz="1600" dirty="0">
              <a:solidFill>
                <a:schemeClr val="bg1"/>
              </a:solidFill>
              <a:latin typeface="Microsoft YaHei Light" panose="020B0502040204020203" pitchFamily="34" charset="-122"/>
              <a:ea typeface="Microsoft YaHei Light" panose="020B0502040204020203" pitchFamily="34" charset="-122"/>
            </a:endParaRPr>
          </a:p>
          <a:p>
            <a:pPr algn="ctr">
              <a:defRPr/>
            </a:pPr>
            <a:r>
              <a:rPr lang="el-GR" sz="1600" dirty="0">
                <a:solidFill>
                  <a:schemeClr val="bg1"/>
                </a:solidFill>
                <a:latin typeface="Microsoft YaHei Light" panose="020B0502040204020203" pitchFamily="34" charset="-122"/>
                <a:ea typeface="Microsoft YaHei Light" panose="020B0502040204020203" pitchFamily="34" charset="-122"/>
              </a:rPr>
              <a:t>Η Χώρα οδηγείται σε επικίνδυνους ατραπούς, στην οικονομία, στο κοινωνικό κράτος, στη λειτουργία της δημοκρατίας, στα εθνικά θέματα. </a:t>
            </a:r>
          </a:p>
          <a:p>
            <a:pPr algn="ctr">
              <a:defRPr/>
            </a:pPr>
            <a:endParaRPr lang="el-GR" sz="1600" dirty="0">
              <a:solidFill>
                <a:schemeClr val="bg1"/>
              </a:solidFill>
              <a:latin typeface="Microsoft YaHei Light" panose="020B0502040204020203" pitchFamily="34" charset="-122"/>
              <a:ea typeface="Microsoft YaHei Light" panose="020B0502040204020203" pitchFamily="34" charset="-122"/>
            </a:endParaRPr>
          </a:p>
          <a:p>
            <a:pPr algn="ctr">
              <a:defRPr/>
            </a:pPr>
            <a:r>
              <a:rPr lang="el-GR" sz="1600" dirty="0">
                <a:solidFill>
                  <a:schemeClr val="bg1"/>
                </a:solidFill>
                <a:latin typeface="Microsoft YaHei Light" panose="020B0502040204020203" pitchFamily="34" charset="-122"/>
                <a:ea typeface="Microsoft YaHei Light" panose="020B0502040204020203" pitchFamily="34" charset="-122"/>
              </a:rPr>
              <a:t>Η πολιτική αλλαγή και η ανάγκη συγκρότησης μιας νέας προοδευτικής κυβέρνησης, </a:t>
            </a:r>
          </a:p>
          <a:p>
            <a:pPr algn="ctr">
              <a:defRPr/>
            </a:pPr>
            <a:r>
              <a:rPr lang="el-GR" sz="1600" dirty="0">
                <a:solidFill>
                  <a:schemeClr val="bg1"/>
                </a:solidFill>
                <a:latin typeface="Microsoft YaHei Light" panose="020B0502040204020203" pitchFamily="34" charset="-122"/>
                <a:ea typeface="Microsoft YaHei Light" panose="020B0502040204020203" pitchFamily="34" charset="-122"/>
              </a:rPr>
              <a:t>αποτελεί πλέον εθνική ανάγκη.</a:t>
            </a:r>
          </a:p>
          <a:p>
            <a:pPr algn="ctr">
              <a:defRPr/>
            </a:pPr>
            <a:endParaRPr lang="el-GR" sz="1600" dirty="0">
              <a:solidFill>
                <a:schemeClr val="bg1"/>
              </a:solidFill>
              <a:latin typeface="Microsoft YaHei Light" panose="020B0502040204020203" pitchFamily="34" charset="-122"/>
              <a:ea typeface="Microsoft YaHei Light" panose="020B0502040204020203" pitchFamily="34" charset="-122"/>
            </a:endParaRPr>
          </a:p>
          <a:p>
            <a:pPr algn="ctr">
              <a:defRPr/>
            </a:pPr>
            <a:r>
              <a:rPr lang="el-GR" sz="2000" b="1" dirty="0">
                <a:solidFill>
                  <a:schemeClr val="bg1"/>
                </a:solidFill>
                <a:latin typeface="Microsoft JhengHei UI" panose="020B0604030504040204" pitchFamily="34" charset="-120"/>
                <a:ea typeface="Microsoft JhengHei UI" panose="020B0604030504040204" pitchFamily="34" charset="-120"/>
              </a:rPr>
              <a:t>Συνεχίζουμε δυναμικά το έργο μας</a:t>
            </a:r>
            <a:r>
              <a:rPr lang="el-GR" sz="2000" dirty="0">
                <a:solidFill>
                  <a:schemeClr val="bg1"/>
                </a:solidFill>
                <a:latin typeface="Microsoft YaHei Light" panose="020B0502040204020203" pitchFamily="34" charset="-122"/>
                <a:ea typeface="Microsoft YaHei Light" panose="020B0502040204020203" pitchFamily="34" charset="-122"/>
              </a:rPr>
              <a:t> </a:t>
            </a:r>
          </a:p>
        </p:txBody>
      </p:sp>
      <p:sp>
        <p:nvSpPr>
          <p:cNvPr id="9" name="Rectangle 21">
            <a:extLst>
              <a:ext uri="{FF2B5EF4-FFF2-40B4-BE49-F238E27FC236}">
                <a16:creationId xmlns:a16="http://schemas.microsoft.com/office/drawing/2014/main" id="{D88B3874-E5A3-1A30-1865-DE10EE5D1BF9}"/>
              </a:ext>
            </a:extLst>
          </p:cNvPr>
          <p:cNvSpPr/>
          <p:nvPr/>
        </p:nvSpPr>
        <p:spPr>
          <a:xfrm>
            <a:off x="11637469" y="446"/>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l-GR" sz="1200" b="1" dirty="0">
                <a:solidFill>
                  <a:schemeClr val="bg1"/>
                </a:solidFill>
                <a:latin typeface="Microsoft YaHei Light" panose="020B0502040204020203" pitchFamily="34" charset="-122"/>
                <a:ea typeface="Microsoft YaHei Light" panose="020B0502040204020203" pitchFamily="34" charset="-122"/>
              </a:rPr>
              <a:t>    ΒΟΥΛΕΥΤΗΣ ΚΥΚΛΑΔΩΝ - Νίκος </a:t>
            </a:r>
            <a:r>
              <a:rPr lang="el-GR" sz="1400" b="1" dirty="0" err="1">
                <a:solidFill>
                  <a:schemeClr val="bg1"/>
                </a:solidFill>
                <a:latin typeface="Microsoft YaHei Light" panose="020B0502040204020203" pitchFamily="34" charset="-122"/>
                <a:ea typeface="Microsoft YaHei Light" panose="020B0502040204020203" pitchFamily="34" charset="-122"/>
              </a:rPr>
              <a:t>Συρμαλένιος</a:t>
            </a:r>
            <a:r>
              <a:rPr lang="el-GR" sz="1200" b="1" dirty="0">
                <a:solidFill>
                  <a:schemeClr val="bg1"/>
                </a:solidFill>
                <a:latin typeface="Microsoft YaHei Light" panose="020B0502040204020203" pitchFamily="34" charset="-122"/>
                <a:ea typeface="Microsoft YaHei Light" panose="020B0502040204020203" pitchFamily="34" charset="-122"/>
              </a:rPr>
              <a:t> </a:t>
            </a:r>
          </a:p>
        </p:txBody>
      </p:sp>
      <p:grpSp>
        <p:nvGrpSpPr>
          <p:cNvPr id="10" name="Group 17">
            <a:extLst>
              <a:ext uri="{FF2B5EF4-FFF2-40B4-BE49-F238E27FC236}">
                <a16:creationId xmlns:a16="http://schemas.microsoft.com/office/drawing/2014/main" id="{E59E4AFC-4854-BE41-A70B-02FF4E1FAAFD}"/>
              </a:ext>
            </a:extLst>
          </p:cNvPr>
          <p:cNvGrpSpPr/>
          <p:nvPr/>
        </p:nvGrpSpPr>
        <p:grpSpPr>
          <a:xfrm>
            <a:off x="474709" y="420355"/>
            <a:ext cx="51266" cy="575008"/>
            <a:chOff x="447517" y="840709"/>
            <a:chExt cx="102546" cy="1150016"/>
          </a:xfrm>
          <a:solidFill>
            <a:srgbClr val="F1131E"/>
          </a:solidFill>
        </p:grpSpPr>
        <p:sp>
          <p:nvSpPr>
            <p:cNvPr id="11" name="Oval 28">
              <a:extLst>
                <a:ext uri="{FF2B5EF4-FFF2-40B4-BE49-F238E27FC236}">
                  <a16:creationId xmlns:a16="http://schemas.microsoft.com/office/drawing/2014/main" id="{E608446A-1161-1EAD-3A8E-9290BB46E91A}"/>
                </a:ext>
              </a:extLst>
            </p:cNvPr>
            <p:cNvSpPr/>
            <p:nvPr/>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12" name="Oval 19">
              <a:extLst>
                <a:ext uri="{FF2B5EF4-FFF2-40B4-BE49-F238E27FC236}">
                  <a16:creationId xmlns:a16="http://schemas.microsoft.com/office/drawing/2014/main" id="{582C7874-4BBC-1BB9-4D99-E26C0ADE6492}"/>
                </a:ext>
              </a:extLst>
            </p:cNvPr>
            <p:cNvSpPr/>
            <p:nvPr/>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13" name="Oval 20">
              <a:extLst>
                <a:ext uri="{FF2B5EF4-FFF2-40B4-BE49-F238E27FC236}">
                  <a16:creationId xmlns:a16="http://schemas.microsoft.com/office/drawing/2014/main" id="{5F052D7D-8672-4364-E143-D3F24EABD18C}"/>
                </a:ext>
              </a:extLst>
            </p:cNvPr>
            <p:cNvSpPr/>
            <p:nvPr/>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14" name="Oval 21">
              <a:extLst>
                <a:ext uri="{FF2B5EF4-FFF2-40B4-BE49-F238E27FC236}">
                  <a16:creationId xmlns:a16="http://schemas.microsoft.com/office/drawing/2014/main" id="{1E234AED-8FB0-D78E-FA29-6CA8E8FFFA9E}"/>
                </a:ext>
              </a:extLst>
            </p:cNvPr>
            <p:cNvSpPr/>
            <p:nvPr/>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pic>
        <p:nvPicPr>
          <p:cNvPr id="6146" name="Picture 2" descr="Άνοιγμα αγοράς στα νησιά των Κυκλάδων: Αναφορά κατέθεσε στη Βουλή ο Νίκος  Συρμαλένιος – Androsport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4932" y="1310068"/>
            <a:ext cx="3230873" cy="21555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Προεπισκόπηση εικό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21" y="4124729"/>
            <a:ext cx="4298768" cy="241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13841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80F9723D-DBD0-429B-9891-FA7528AA5868}"/>
              </a:ext>
            </a:extLst>
          </p:cNvPr>
          <p:cNvSpPr/>
          <p:nvPr/>
        </p:nvSpPr>
        <p:spPr>
          <a:xfrm>
            <a:off x="2384261" y="447"/>
            <a:ext cx="8005292" cy="6857107"/>
          </a:xfrm>
          <a:prstGeom prst="parallelogram">
            <a:avLst>
              <a:gd name="adj" fmla="val 70288"/>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1" name="Group 50">
            <a:extLst>
              <a:ext uri="{FF2B5EF4-FFF2-40B4-BE49-F238E27FC236}">
                <a16:creationId xmlns:a16="http://schemas.microsoft.com/office/drawing/2014/main" id="{8C77221B-200A-4AE9-AF67-A17AD783DC2D}"/>
              </a:ext>
            </a:extLst>
          </p:cNvPr>
          <p:cNvGrpSpPr/>
          <p:nvPr/>
        </p:nvGrpSpPr>
        <p:grpSpPr>
          <a:xfrm>
            <a:off x="1129793" y="1161758"/>
            <a:ext cx="2389597" cy="3772816"/>
            <a:chOff x="2259878" y="3046593"/>
            <a:chExt cx="4779817" cy="7546615"/>
          </a:xfrm>
          <a:solidFill>
            <a:srgbClr val="C00000"/>
          </a:solidFill>
        </p:grpSpPr>
        <p:sp>
          <p:nvSpPr>
            <p:cNvPr id="24" name="Rectangle 23">
              <a:extLst>
                <a:ext uri="{FF2B5EF4-FFF2-40B4-BE49-F238E27FC236}">
                  <a16:creationId xmlns:a16="http://schemas.microsoft.com/office/drawing/2014/main" id="{15FED3A3-B8A9-4191-A3C8-2F2F337311F6}"/>
                </a:ext>
              </a:extLst>
            </p:cNvPr>
            <p:cNvSpPr/>
            <p:nvPr/>
          </p:nvSpPr>
          <p:spPr>
            <a:xfrm>
              <a:off x="2259878" y="3046593"/>
              <a:ext cx="4779817" cy="75466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 name="TextBox 29">
              <a:extLst>
                <a:ext uri="{FF2B5EF4-FFF2-40B4-BE49-F238E27FC236}">
                  <a16:creationId xmlns:a16="http://schemas.microsoft.com/office/drawing/2014/main" id="{A685A601-BCA3-486A-9F91-E385B81FC78A}"/>
                </a:ext>
              </a:extLst>
            </p:cNvPr>
            <p:cNvSpPr txBox="1"/>
            <p:nvPr/>
          </p:nvSpPr>
          <p:spPr>
            <a:xfrm>
              <a:off x="4147662" y="6094748"/>
              <a:ext cx="1004253" cy="861886"/>
            </a:xfrm>
            <a:prstGeom prst="rect">
              <a:avLst/>
            </a:prstGeom>
            <a:grpFill/>
          </p:spPr>
          <p:txBody>
            <a:bodyPr wrap="none" rtlCol="0" anchor="ctr">
              <a:spAutoFit/>
            </a:bodyPr>
            <a:lstStyle/>
            <a:p>
              <a:pPr algn="ctr"/>
              <a:r>
                <a:rPr lang="en-US" sz="2200" b="1" dirty="0">
                  <a:solidFill>
                    <a:schemeClr val="bg1"/>
                  </a:solidFill>
                  <a:latin typeface="+mj-lt"/>
                </a:rPr>
                <a:t>1</a:t>
              </a:r>
              <a:r>
                <a:rPr lang="el-GR" sz="2200" b="1" dirty="0">
                  <a:solidFill>
                    <a:schemeClr val="bg1"/>
                  </a:solidFill>
                  <a:latin typeface="+mj-lt"/>
                </a:rPr>
                <a:t>7</a:t>
              </a:r>
              <a:endParaRPr lang="en-US" sz="2200" b="1" dirty="0">
                <a:solidFill>
                  <a:schemeClr val="bg1"/>
                </a:solidFill>
                <a:latin typeface="+mj-lt"/>
              </a:endParaRPr>
            </a:p>
          </p:txBody>
        </p:sp>
        <p:sp>
          <p:nvSpPr>
            <p:cNvPr id="31" name="Isosceles Triangle 30">
              <a:extLst>
                <a:ext uri="{FF2B5EF4-FFF2-40B4-BE49-F238E27FC236}">
                  <a16:creationId xmlns:a16="http://schemas.microsoft.com/office/drawing/2014/main" id="{9AE07B0A-CA81-47D9-8F61-35C5CA29A635}"/>
                </a:ext>
              </a:extLst>
            </p:cNvPr>
            <p:cNvSpPr/>
            <p:nvPr/>
          </p:nvSpPr>
          <p:spPr>
            <a:xfrm rot="10800000">
              <a:off x="4418690" y="5579646"/>
              <a:ext cx="462195" cy="25871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Box 31">
              <a:extLst>
                <a:ext uri="{FF2B5EF4-FFF2-40B4-BE49-F238E27FC236}">
                  <a16:creationId xmlns:a16="http://schemas.microsoft.com/office/drawing/2014/main" id="{3DB07C50-C703-4C4D-B9D6-E155907AD63F}"/>
                </a:ext>
              </a:extLst>
            </p:cNvPr>
            <p:cNvSpPr txBox="1"/>
            <p:nvPr/>
          </p:nvSpPr>
          <p:spPr>
            <a:xfrm>
              <a:off x="2933700" y="7213024"/>
              <a:ext cx="3409950" cy="2031591"/>
            </a:xfrm>
            <a:prstGeom prst="rect">
              <a:avLst/>
            </a:prstGeom>
            <a:grpFill/>
          </p:spPr>
          <p:txBody>
            <a:bodyPr wrap="square" rtlCol="0">
              <a:spAutoFit/>
            </a:bodyPr>
            <a:lstStyle/>
            <a:p>
              <a:pPr algn="ctr"/>
              <a:r>
                <a:rPr lang="el-GR" sz="2000" b="1" dirty="0">
                  <a:solidFill>
                    <a:schemeClr val="bg1"/>
                  </a:solidFill>
                  <a:latin typeface="Microsoft YaHei Light" panose="020B0502040204020203" pitchFamily="34" charset="-122"/>
                  <a:ea typeface="Microsoft YaHei Light" panose="020B0502040204020203" pitchFamily="34" charset="-122"/>
                </a:rPr>
                <a:t>Ερωτήσεις/ Αναφορές για </a:t>
              </a:r>
              <a:endParaRPr lang="en-US" sz="2000" b="1" dirty="0">
                <a:solidFill>
                  <a:schemeClr val="bg1"/>
                </a:solidFill>
                <a:latin typeface="Microsoft YaHei Light" panose="020B0502040204020203" pitchFamily="34" charset="-122"/>
                <a:ea typeface="Microsoft YaHei Light" panose="020B0502040204020203" pitchFamily="34" charset="-122"/>
              </a:endParaRPr>
            </a:p>
          </p:txBody>
        </p:sp>
        <p:sp>
          <p:nvSpPr>
            <p:cNvPr id="34" name="TextBox 33">
              <a:extLst>
                <a:ext uri="{FF2B5EF4-FFF2-40B4-BE49-F238E27FC236}">
                  <a16:creationId xmlns:a16="http://schemas.microsoft.com/office/drawing/2014/main" id="{64242FDA-93CE-4109-AAD3-B557C2E5E2CF}"/>
                </a:ext>
              </a:extLst>
            </p:cNvPr>
            <p:cNvSpPr txBox="1"/>
            <p:nvPr/>
          </p:nvSpPr>
          <p:spPr>
            <a:xfrm>
              <a:off x="3788547" y="9215046"/>
              <a:ext cx="1722491" cy="861886"/>
            </a:xfrm>
            <a:prstGeom prst="rect">
              <a:avLst/>
            </a:prstGeom>
            <a:grpFill/>
          </p:spPr>
          <p:txBody>
            <a:bodyPr wrap="none" rtlCol="0" anchor="ctr">
              <a:spAutoFit/>
            </a:bodyPr>
            <a:lstStyle/>
            <a:p>
              <a:pPr algn="ctr"/>
              <a:r>
                <a:rPr lang="el-GR" sz="2200" b="1" dirty="0">
                  <a:solidFill>
                    <a:schemeClr val="bg1"/>
                  </a:solidFill>
                  <a:latin typeface="+mj-lt"/>
                </a:rPr>
                <a:t>Σύρο</a:t>
              </a:r>
              <a:endParaRPr lang="en-US" sz="2200" b="1" dirty="0">
                <a:solidFill>
                  <a:schemeClr val="bg1"/>
                </a:solidFill>
                <a:latin typeface="+mj-lt"/>
              </a:endParaRPr>
            </a:p>
          </p:txBody>
        </p:sp>
      </p:grpSp>
      <p:grpSp>
        <p:nvGrpSpPr>
          <p:cNvPr id="3" name="Ομάδα 2">
            <a:extLst>
              <a:ext uri="{FF2B5EF4-FFF2-40B4-BE49-F238E27FC236}">
                <a16:creationId xmlns:a16="http://schemas.microsoft.com/office/drawing/2014/main" id="{2C4D3A6B-4482-73BF-029E-14C78A4DCAD4}"/>
              </a:ext>
            </a:extLst>
          </p:cNvPr>
          <p:cNvGrpSpPr/>
          <p:nvPr/>
        </p:nvGrpSpPr>
        <p:grpSpPr>
          <a:xfrm>
            <a:off x="6406256" y="1251647"/>
            <a:ext cx="2389597" cy="3772817"/>
            <a:chOff x="6401069" y="2384102"/>
            <a:chExt cx="2389597" cy="3772817"/>
          </a:xfrm>
        </p:grpSpPr>
        <p:sp>
          <p:nvSpPr>
            <p:cNvPr id="26" name="Rectangle 25">
              <a:extLst>
                <a:ext uri="{FF2B5EF4-FFF2-40B4-BE49-F238E27FC236}">
                  <a16:creationId xmlns:a16="http://schemas.microsoft.com/office/drawing/2014/main" id="{E3EA3A8A-E1ED-452A-BCC5-0B5354FBDB99}"/>
                </a:ext>
              </a:extLst>
            </p:cNvPr>
            <p:cNvSpPr/>
            <p:nvPr/>
          </p:nvSpPr>
          <p:spPr>
            <a:xfrm>
              <a:off x="6401069" y="2384102"/>
              <a:ext cx="2389597" cy="3772817"/>
            </a:xfrm>
            <a:prstGeom prst="rect">
              <a:avLst/>
            </a:prstGeom>
            <a:solidFill>
              <a:srgbClr val="0070C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 name="TextBox 35">
              <a:extLst>
                <a:ext uri="{FF2B5EF4-FFF2-40B4-BE49-F238E27FC236}">
                  <a16:creationId xmlns:a16="http://schemas.microsoft.com/office/drawing/2014/main" id="{1311B6A7-0130-4680-B54D-47A88F4CDB96}"/>
                </a:ext>
              </a:extLst>
            </p:cNvPr>
            <p:cNvSpPr txBox="1"/>
            <p:nvPr/>
          </p:nvSpPr>
          <p:spPr>
            <a:xfrm>
              <a:off x="7096766" y="3457831"/>
              <a:ext cx="898003" cy="430887"/>
            </a:xfrm>
            <a:prstGeom prst="rect">
              <a:avLst/>
            </a:prstGeom>
            <a:noFill/>
          </p:spPr>
          <p:txBody>
            <a:bodyPr wrap="none" rtlCol="0" anchor="ctr">
              <a:spAutoFit/>
            </a:bodyPr>
            <a:lstStyle/>
            <a:p>
              <a:pPr algn="ctr"/>
              <a:r>
                <a:rPr lang="el-GR" sz="2200" b="1" dirty="0">
                  <a:solidFill>
                    <a:schemeClr val="bg1"/>
                  </a:solidFill>
                  <a:latin typeface="+mj-lt"/>
                </a:rPr>
                <a:t>1.152</a:t>
              </a:r>
              <a:endParaRPr lang="en-US" sz="2200" b="1" dirty="0">
                <a:solidFill>
                  <a:schemeClr val="bg1"/>
                </a:solidFill>
                <a:latin typeface="+mj-lt"/>
              </a:endParaRPr>
            </a:p>
          </p:txBody>
        </p:sp>
        <p:sp>
          <p:nvSpPr>
            <p:cNvPr id="38" name="TextBox 37">
              <a:extLst>
                <a:ext uri="{FF2B5EF4-FFF2-40B4-BE49-F238E27FC236}">
                  <a16:creationId xmlns:a16="http://schemas.microsoft.com/office/drawing/2014/main" id="{C091AFCE-BB7E-4D88-9FD4-9E58EF66B96D}"/>
                </a:ext>
              </a:extLst>
            </p:cNvPr>
            <p:cNvSpPr txBox="1"/>
            <p:nvPr/>
          </p:nvSpPr>
          <p:spPr>
            <a:xfrm>
              <a:off x="6743492" y="4078502"/>
              <a:ext cx="1704753" cy="16312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Ερωτήσεις για γενικότερα πολιτικά θέματα</a:t>
              </a:r>
              <a:endParaRPr kumimoji="0" lang="en-US" sz="20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cs"/>
              </a:endParaRPr>
            </a:p>
          </p:txBody>
        </p:sp>
      </p:grpSp>
      <p:sp>
        <p:nvSpPr>
          <p:cNvPr id="37" name="Isosceles Triangle 36">
            <a:extLst>
              <a:ext uri="{FF2B5EF4-FFF2-40B4-BE49-F238E27FC236}">
                <a16:creationId xmlns:a16="http://schemas.microsoft.com/office/drawing/2014/main" id="{C92642B6-3562-4B05-8094-72856C1F3077}"/>
              </a:ext>
            </a:extLst>
          </p:cNvPr>
          <p:cNvSpPr/>
          <p:nvPr/>
        </p:nvSpPr>
        <p:spPr>
          <a:xfrm rot="10800000">
            <a:off x="7323658" y="1835111"/>
            <a:ext cx="521208" cy="38404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2" name="Group 51">
            <a:extLst>
              <a:ext uri="{FF2B5EF4-FFF2-40B4-BE49-F238E27FC236}">
                <a16:creationId xmlns:a16="http://schemas.microsoft.com/office/drawing/2014/main" id="{FDDDE3F3-0819-4BA6-B619-A08216A24A60}"/>
              </a:ext>
            </a:extLst>
          </p:cNvPr>
          <p:cNvGrpSpPr/>
          <p:nvPr/>
        </p:nvGrpSpPr>
        <p:grpSpPr>
          <a:xfrm>
            <a:off x="3758350" y="2166426"/>
            <a:ext cx="2389597" cy="3772816"/>
            <a:chOff x="7517678" y="3046593"/>
            <a:chExt cx="4779817" cy="7546615"/>
          </a:xfrm>
          <a:solidFill>
            <a:srgbClr val="FFC000"/>
          </a:solidFill>
        </p:grpSpPr>
        <p:sp>
          <p:nvSpPr>
            <p:cNvPr id="25" name="Rectangle 24">
              <a:extLst>
                <a:ext uri="{FF2B5EF4-FFF2-40B4-BE49-F238E27FC236}">
                  <a16:creationId xmlns:a16="http://schemas.microsoft.com/office/drawing/2014/main" id="{F7F79155-3070-40EB-BBFA-092CAF38769E}"/>
                </a:ext>
              </a:extLst>
            </p:cNvPr>
            <p:cNvSpPr/>
            <p:nvPr/>
          </p:nvSpPr>
          <p:spPr>
            <a:xfrm>
              <a:off x="7517678" y="3046593"/>
              <a:ext cx="4779817" cy="75466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 name="TextBox 28">
              <a:extLst>
                <a:ext uri="{FF2B5EF4-FFF2-40B4-BE49-F238E27FC236}">
                  <a16:creationId xmlns:a16="http://schemas.microsoft.com/office/drawing/2014/main" id="{688E3D40-B1F4-4A05-A146-A3FB51E085A9}"/>
                </a:ext>
              </a:extLst>
            </p:cNvPr>
            <p:cNvSpPr txBox="1"/>
            <p:nvPr/>
          </p:nvSpPr>
          <p:spPr>
            <a:xfrm>
              <a:off x="9190892" y="5022694"/>
              <a:ext cx="1321688" cy="861886"/>
            </a:xfrm>
            <a:prstGeom prst="rect">
              <a:avLst/>
            </a:prstGeom>
            <a:grpFill/>
          </p:spPr>
          <p:txBody>
            <a:bodyPr wrap="none" rtlCol="0" anchor="ctr">
              <a:spAutoFit/>
            </a:bodyPr>
            <a:lstStyle/>
            <a:p>
              <a:pPr algn="ctr"/>
              <a:r>
                <a:rPr lang="el-GR" sz="2200" b="1" dirty="0">
                  <a:solidFill>
                    <a:schemeClr val="bg1"/>
                  </a:solidFill>
                  <a:latin typeface="+mj-lt"/>
                </a:rPr>
                <a:t>168</a:t>
              </a:r>
              <a:endParaRPr lang="en-US" sz="2200" b="1" dirty="0">
                <a:solidFill>
                  <a:schemeClr val="bg1"/>
                </a:solidFill>
                <a:latin typeface="+mj-lt"/>
              </a:endParaRPr>
            </a:p>
          </p:txBody>
        </p:sp>
        <p:sp>
          <p:nvSpPr>
            <p:cNvPr id="33" name="Isosceles Triangle 32">
              <a:extLst>
                <a:ext uri="{FF2B5EF4-FFF2-40B4-BE49-F238E27FC236}">
                  <a16:creationId xmlns:a16="http://schemas.microsoft.com/office/drawing/2014/main" id="{B72DB23B-5435-4BAD-844B-140A829B1133}"/>
                </a:ext>
              </a:extLst>
            </p:cNvPr>
            <p:cNvSpPr/>
            <p:nvPr/>
          </p:nvSpPr>
          <p:spPr>
            <a:xfrm rot="10800000">
              <a:off x="9620637" y="4507593"/>
              <a:ext cx="462195" cy="25871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 name="TextBox 39">
              <a:extLst>
                <a:ext uri="{FF2B5EF4-FFF2-40B4-BE49-F238E27FC236}">
                  <a16:creationId xmlns:a16="http://schemas.microsoft.com/office/drawing/2014/main" id="{455215DB-D36C-4884-8B87-19F03DE790FF}"/>
                </a:ext>
              </a:extLst>
            </p:cNvPr>
            <p:cNvSpPr txBox="1"/>
            <p:nvPr/>
          </p:nvSpPr>
          <p:spPr>
            <a:xfrm>
              <a:off x="8135647" y="6140970"/>
              <a:ext cx="3409950" cy="3262857"/>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Αναφορές για γενικότερα πολιτικά θέματα  </a:t>
              </a:r>
              <a:endParaRPr kumimoji="0" lang="en-US" sz="20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cs"/>
              </a:endParaRPr>
            </a:p>
          </p:txBody>
        </p:sp>
      </p:grpSp>
      <p:sp>
        <p:nvSpPr>
          <p:cNvPr id="47" name="Isosceles Triangle 36">
            <a:extLst>
              <a:ext uri="{FF2B5EF4-FFF2-40B4-BE49-F238E27FC236}">
                <a16:creationId xmlns:a16="http://schemas.microsoft.com/office/drawing/2014/main" id="{EBB55796-92C3-9B3D-74B3-E1EFEB02373A}"/>
              </a:ext>
            </a:extLst>
          </p:cNvPr>
          <p:cNvSpPr/>
          <p:nvPr/>
        </p:nvSpPr>
        <p:spPr>
          <a:xfrm rot="10800000">
            <a:off x="1997872" y="2245319"/>
            <a:ext cx="603504" cy="38404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Διάγραμμα ροής: Δεδομένα 6">
            <a:extLst>
              <a:ext uri="{FF2B5EF4-FFF2-40B4-BE49-F238E27FC236}">
                <a16:creationId xmlns:a16="http://schemas.microsoft.com/office/drawing/2014/main" id="{428F09DF-5347-D212-548F-D1EEA54AE011}"/>
              </a:ext>
            </a:extLst>
          </p:cNvPr>
          <p:cNvSpPr/>
          <p:nvPr/>
        </p:nvSpPr>
        <p:spPr>
          <a:xfrm>
            <a:off x="6607278" y="0"/>
            <a:ext cx="3584020" cy="967959"/>
          </a:xfrm>
          <a:prstGeom prst="flowChartInputOutput">
            <a:avLst/>
          </a:prstGeom>
          <a:solidFill>
            <a:srgbClr val="F22A34"/>
          </a:solidFill>
          <a:ln>
            <a:solidFill>
              <a:srgbClr val="F113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err="1">
                <a:solidFill>
                  <a:schemeClr val="bg1"/>
                </a:solidFill>
                <a:latin typeface="Microsoft YaHei Light" panose="020B0502040204020203" pitchFamily="34" charset="-122"/>
                <a:ea typeface="Microsoft YaHei Light" panose="020B0502040204020203" pitchFamily="34" charset="-122"/>
              </a:rPr>
              <a:t>Συνυπογραφές</a:t>
            </a:r>
            <a:r>
              <a:rPr lang="el-GR" sz="1600" dirty="0">
                <a:solidFill>
                  <a:schemeClr val="bg1"/>
                </a:solidFill>
                <a:latin typeface="Microsoft YaHei Light" panose="020B0502040204020203" pitchFamily="34" charset="-122"/>
                <a:ea typeface="Microsoft YaHei Light" panose="020B0502040204020203" pitchFamily="34" charset="-122"/>
              </a:rPr>
              <a:t> με βουλευτές του ΣΥΡΙΖΑ Π.Σ</a:t>
            </a:r>
          </a:p>
        </p:txBody>
      </p:sp>
      <p:sp>
        <p:nvSpPr>
          <p:cNvPr id="27" name="Rectangle 26">
            <a:extLst>
              <a:ext uri="{FF2B5EF4-FFF2-40B4-BE49-F238E27FC236}">
                <a16:creationId xmlns:a16="http://schemas.microsoft.com/office/drawing/2014/main" id="{DE773BA2-A7F2-4CEE-B302-BB07DD8BCF49}"/>
              </a:ext>
            </a:extLst>
          </p:cNvPr>
          <p:cNvSpPr/>
          <p:nvPr/>
        </p:nvSpPr>
        <p:spPr>
          <a:xfrm>
            <a:off x="8996499" y="2208164"/>
            <a:ext cx="2389597" cy="3772816"/>
          </a:xfrm>
          <a:prstGeom prst="rect">
            <a:avLst/>
          </a:prstGeom>
          <a:solidFill>
            <a:srgbClr val="00B05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Isosceles Triangle 42">
            <a:extLst>
              <a:ext uri="{FF2B5EF4-FFF2-40B4-BE49-F238E27FC236}">
                <a16:creationId xmlns:a16="http://schemas.microsoft.com/office/drawing/2014/main" id="{CBCD351A-BE21-4CDB-A9C8-44E54DD5EA6C}"/>
              </a:ext>
            </a:extLst>
          </p:cNvPr>
          <p:cNvSpPr/>
          <p:nvPr/>
        </p:nvSpPr>
        <p:spPr>
          <a:xfrm rot="10800000">
            <a:off x="9906994" y="3175744"/>
            <a:ext cx="521208" cy="387851"/>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2" name="TextBox 41">
            <a:extLst>
              <a:ext uri="{FF2B5EF4-FFF2-40B4-BE49-F238E27FC236}">
                <a16:creationId xmlns:a16="http://schemas.microsoft.com/office/drawing/2014/main" id="{F9042A34-9400-4B0B-8D4A-44F766B88555}"/>
              </a:ext>
            </a:extLst>
          </p:cNvPr>
          <p:cNvSpPr txBox="1"/>
          <p:nvPr/>
        </p:nvSpPr>
        <p:spPr>
          <a:xfrm>
            <a:off x="9964790" y="3624989"/>
            <a:ext cx="502061" cy="430887"/>
          </a:xfrm>
          <a:prstGeom prst="rect">
            <a:avLst/>
          </a:prstGeom>
          <a:noFill/>
        </p:spPr>
        <p:txBody>
          <a:bodyPr wrap="none" rtlCol="0" anchor="ctr">
            <a:spAutoFit/>
          </a:bodyPr>
          <a:lstStyle/>
          <a:p>
            <a:pPr algn="ctr"/>
            <a:r>
              <a:rPr lang="el-GR" sz="2200" b="1" dirty="0">
                <a:solidFill>
                  <a:schemeClr val="bg1"/>
                </a:solidFill>
                <a:latin typeface="+mj-lt"/>
              </a:rPr>
              <a:t>18</a:t>
            </a:r>
            <a:endParaRPr lang="en-US" sz="2200" b="1" dirty="0">
              <a:solidFill>
                <a:schemeClr val="bg1"/>
              </a:solidFill>
              <a:latin typeface="+mj-lt"/>
            </a:endParaRPr>
          </a:p>
        </p:txBody>
      </p:sp>
      <p:sp>
        <p:nvSpPr>
          <p:cNvPr id="44" name="TextBox 43">
            <a:extLst>
              <a:ext uri="{FF2B5EF4-FFF2-40B4-BE49-F238E27FC236}">
                <a16:creationId xmlns:a16="http://schemas.microsoft.com/office/drawing/2014/main" id="{068A3B81-9A80-4B58-9E53-80ABCB1AC918}"/>
              </a:ext>
            </a:extLst>
          </p:cNvPr>
          <p:cNvSpPr txBox="1"/>
          <p:nvPr/>
        </p:nvSpPr>
        <p:spPr>
          <a:xfrm>
            <a:off x="9357888" y="4184054"/>
            <a:ext cx="1704753" cy="129266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Ερωτήσεις/ Αναφορές για</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cs"/>
            </a:endParaRPr>
          </a:p>
        </p:txBody>
      </p:sp>
      <p:sp>
        <p:nvSpPr>
          <p:cNvPr id="48" name="TextBox 47">
            <a:extLst>
              <a:ext uri="{FF2B5EF4-FFF2-40B4-BE49-F238E27FC236}">
                <a16:creationId xmlns:a16="http://schemas.microsoft.com/office/drawing/2014/main" id="{4A34BA1F-1A13-3F9B-6AE1-79629ED50494}"/>
              </a:ext>
            </a:extLst>
          </p:cNvPr>
          <p:cNvSpPr txBox="1"/>
          <p:nvPr/>
        </p:nvSpPr>
        <p:spPr>
          <a:xfrm>
            <a:off x="9762865" y="5102046"/>
            <a:ext cx="894797" cy="430887"/>
          </a:xfrm>
          <a:prstGeom prst="rect">
            <a:avLst/>
          </a:prstGeom>
          <a:noFill/>
        </p:spPr>
        <p:txBody>
          <a:bodyPr wrap="none" rtlCol="0" anchor="ctr">
            <a:spAutoFit/>
          </a:bodyPr>
          <a:lstStyle/>
          <a:p>
            <a:pPr algn="ctr"/>
            <a:r>
              <a:rPr lang="el-GR" sz="2200" b="1" dirty="0">
                <a:solidFill>
                  <a:schemeClr val="bg1"/>
                </a:solidFill>
                <a:latin typeface="+mj-lt"/>
              </a:rPr>
              <a:t>Νάξο</a:t>
            </a:r>
            <a:endParaRPr lang="en-US" sz="2200" b="1" dirty="0">
              <a:solidFill>
                <a:schemeClr val="bg1"/>
              </a:solidFill>
              <a:latin typeface="+mj-lt"/>
            </a:endParaRPr>
          </a:p>
        </p:txBody>
      </p:sp>
      <p:pic>
        <p:nvPicPr>
          <p:cNvPr id="49" name="Picture 2" descr="ΣΥΡΙΖΑ Συνασπισμός Ριζοσπαστικής Αριστεράς">
            <a:extLst>
              <a:ext uri="{FF2B5EF4-FFF2-40B4-BE49-F238E27FC236}">
                <a16:creationId xmlns:a16="http://schemas.microsoft.com/office/drawing/2014/main" id="{143C78E2-3741-0AE7-527F-9E99F7F085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210" y="357439"/>
            <a:ext cx="3013652" cy="676141"/>
          </a:xfrm>
          <a:prstGeom prst="rect">
            <a:avLst/>
          </a:prstGeom>
          <a:noFill/>
          <a:extLst>
            <a:ext uri="{909E8E84-426E-40DD-AFC4-6F175D3DCCD1}">
              <a14:hiddenFill xmlns:a14="http://schemas.microsoft.com/office/drawing/2010/main">
                <a:solidFill>
                  <a:srgbClr val="FFFFFF"/>
                </a:solidFill>
              </a14:hiddenFill>
            </a:ext>
          </a:extLst>
        </p:spPr>
      </p:pic>
      <p:sp>
        <p:nvSpPr>
          <p:cNvPr id="35" name="Isosceles Triangle 36">
            <a:extLst>
              <a:ext uri="{FF2B5EF4-FFF2-40B4-BE49-F238E27FC236}">
                <a16:creationId xmlns:a16="http://schemas.microsoft.com/office/drawing/2014/main" id="{EBB55796-92C3-9B3D-74B3-E1EFEB02373A}"/>
              </a:ext>
            </a:extLst>
          </p:cNvPr>
          <p:cNvSpPr/>
          <p:nvPr/>
        </p:nvSpPr>
        <p:spPr>
          <a:xfrm rot="10800000">
            <a:off x="4654114" y="2756263"/>
            <a:ext cx="522514" cy="381792"/>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21497037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300"/>
                                        <p:tgtEl>
                                          <p:spTgt spid="51"/>
                                        </p:tgtEl>
                                      </p:cBhvr>
                                    </p:animEffect>
                                  </p:childTnLst>
                                </p:cTn>
                              </p:par>
                              <p:par>
                                <p:cTn id="8" presetID="10" presetClass="entr" presetSubtype="0" fill="hold" nodeType="withEffect">
                                  <p:stCondLst>
                                    <p:cond delay="20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300"/>
                                        <p:tgtEl>
                                          <p:spTgt spid="52"/>
                                        </p:tgtEl>
                                      </p:cBhvr>
                                    </p:animEffect>
                                  </p:childTnLst>
                                </p:cTn>
                              </p:par>
                              <p:par>
                                <p:cTn id="11" presetID="42" presetClass="entr" presetSubtype="0" fill="hold" grpId="0" nodeType="withEffect">
                                  <p:stCondLst>
                                    <p:cond delay="25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anim calcmode="lin" valueType="num">
                                      <p:cBhvr>
                                        <p:cTn id="14" dur="500" fill="hold"/>
                                        <p:tgtEl>
                                          <p:spTgt spid="47"/>
                                        </p:tgtEl>
                                        <p:attrNameLst>
                                          <p:attrName>ppt_x</p:attrName>
                                        </p:attrNameLst>
                                      </p:cBhvr>
                                      <p:tavLst>
                                        <p:tav tm="0">
                                          <p:val>
                                            <p:strVal val="#ppt_x"/>
                                          </p:val>
                                        </p:tav>
                                        <p:tav tm="100000">
                                          <p:val>
                                            <p:strVal val="#ppt_x"/>
                                          </p:val>
                                        </p:tav>
                                      </p:tavLst>
                                    </p:anim>
                                    <p:anim calcmode="lin" valueType="num">
                                      <p:cBhvr>
                                        <p:cTn id="15" dur="500" fill="hold"/>
                                        <p:tgtEl>
                                          <p:spTgt spid="4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50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anim calcmode="lin" valueType="num">
                                      <p:cBhvr>
                                        <p:cTn id="19" dur="500" fill="hold"/>
                                        <p:tgtEl>
                                          <p:spTgt spid="35"/>
                                        </p:tgtEl>
                                        <p:attrNameLst>
                                          <p:attrName>ppt_x</p:attrName>
                                        </p:attrNameLst>
                                      </p:cBhvr>
                                      <p:tavLst>
                                        <p:tav tm="0">
                                          <p:val>
                                            <p:strVal val="#ppt_x"/>
                                          </p:val>
                                        </p:tav>
                                        <p:tav tm="100000">
                                          <p:val>
                                            <p:strVal val="#ppt_x"/>
                                          </p:val>
                                        </p:tav>
                                      </p:tavLst>
                                    </p:anim>
                                    <p:anim calcmode="lin" valueType="num">
                                      <p:cBhvr>
                                        <p:cTn id="20" dur="500" fill="hold"/>
                                        <p:tgtEl>
                                          <p:spTgt spid="35"/>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4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300"/>
                                        <p:tgtEl>
                                          <p:spTgt spid="3"/>
                                        </p:tgtEl>
                                      </p:cBhvr>
                                    </p:animEffect>
                                  </p:childTnLst>
                                </p:cTn>
                              </p:par>
                              <p:par>
                                <p:cTn id="24" presetID="42" presetClass="entr" presetSubtype="0" fill="hold" grpId="0" nodeType="withEffect">
                                  <p:stCondLst>
                                    <p:cond delay="75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anim calcmode="lin" valueType="num">
                                      <p:cBhvr>
                                        <p:cTn id="27" dur="500" fill="hold"/>
                                        <p:tgtEl>
                                          <p:spTgt spid="37"/>
                                        </p:tgtEl>
                                        <p:attrNameLst>
                                          <p:attrName>ppt_x</p:attrName>
                                        </p:attrNameLst>
                                      </p:cBhvr>
                                      <p:tavLst>
                                        <p:tav tm="0">
                                          <p:val>
                                            <p:strVal val="#ppt_x"/>
                                          </p:val>
                                        </p:tav>
                                        <p:tav tm="100000">
                                          <p:val>
                                            <p:strVal val="#ppt_x"/>
                                          </p:val>
                                        </p:tav>
                                      </p:tavLst>
                                    </p:anim>
                                    <p:anim calcmode="lin" valueType="num">
                                      <p:cBhvr>
                                        <p:cTn id="28" dur="500" fill="hold"/>
                                        <p:tgtEl>
                                          <p:spTgt spid="37"/>
                                        </p:tgtEl>
                                        <p:attrNameLst>
                                          <p:attrName>ppt_y</p:attrName>
                                        </p:attrNameLst>
                                      </p:cBhvr>
                                      <p:tavLst>
                                        <p:tav tm="0">
                                          <p:val>
                                            <p:strVal val="#ppt_y+.1"/>
                                          </p:val>
                                        </p:tav>
                                        <p:tav tm="100000">
                                          <p:val>
                                            <p:strVal val="#ppt_y"/>
                                          </p:val>
                                        </p:tav>
                                      </p:tavLst>
                                    </p:anim>
                                  </p:childTnLst>
                                </p:cTn>
                              </p:par>
                              <p:par>
                                <p:cTn id="29" presetID="2" presetClass="entr" presetSubtype="4" fill="hold" grpId="0" nodeType="withEffect">
                                  <p:stCondLst>
                                    <p:cond delay="100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par>
                                <p:cTn id="33" presetID="10" presetClass="entr" presetSubtype="0" fill="hold" grpId="0" nodeType="withEffect">
                                  <p:stCondLst>
                                    <p:cond delay="100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300"/>
                                        <p:tgtEl>
                                          <p:spTgt spid="27"/>
                                        </p:tgtEl>
                                      </p:cBhvr>
                                    </p:animEffect>
                                  </p:childTnLst>
                                </p:cTn>
                              </p:par>
                              <p:par>
                                <p:cTn id="36" presetID="10" presetClass="entr" presetSubtype="0" fill="hold" grpId="0" nodeType="withEffect">
                                  <p:stCondLst>
                                    <p:cond delay="100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300"/>
                                        <p:tgtEl>
                                          <p:spTgt spid="44"/>
                                        </p:tgtEl>
                                      </p:cBhvr>
                                    </p:animEffect>
                                  </p:childTnLst>
                                </p:cTn>
                              </p:par>
                              <p:par>
                                <p:cTn id="39" presetID="10" presetClass="entr" presetSubtype="0" fill="hold" grpId="0" nodeType="withEffect">
                                  <p:stCondLst>
                                    <p:cond delay="60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300"/>
                                        <p:tgtEl>
                                          <p:spTgt spid="48"/>
                                        </p:tgtEl>
                                      </p:cBhvr>
                                    </p:animEffect>
                                  </p:childTnLst>
                                </p:cTn>
                              </p:par>
                              <p:par>
                                <p:cTn id="42" presetID="10" presetClass="entr" presetSubtype="0" fill="hold" grpId="0" nodeType="withEffect">
                                  <p:stCondLst>
                                    <p:cond delay="60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3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7" grpId="0" animBg="1"/>
      <p:bldP spid="27" grpId="0" animBg="1"/>
      <p:bldP spid="43" grpId="0" animBg="1"/>
      <p:bldP spid="42" grpId="0"/>
      <p:bldP spid="44" grpId="0"/>
      <p:bldP spid="48" grpId="0"/>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8">
            <a:extLst>
              <a:ext uri="{FF2B5EF4-FFF2-40B4-BE49-F238E27FC236}">
                <a16:creationId xmlns:a16="http://schemas.microsoft.com/office/drawing/2014/main" id="{9FB7B9C6-7E4E-4AA9-B73B-23CBCA2C44AB}"/>
              </a:ext>
            </a:extLst>
          </p:cNvPr>
          <p:cNvSpPr/>
          <p:nvPr/>
        </p:nvSpPr>
        <p:spPr>
          <a:xfrm rot="5400000">
            <a:off x="4271918" y="2291386"/>
            <a:ext cx="437819" cy="15112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Rectangle 9">
            <a:extLst>
              <a:ext uri="{FF2B5EF4-FFF2-40B4-BE49-F238E27FC236}">
                <a16:creationId xmlns:a16="http://schemas.microsoft.com/office/drawing/2014/main" id="{52C2F431-0F5C-45B1-A466-00904069E903}"/>
              </a:ext>
            </a:extLst>
          </p:cNvPr>
          <p:cNvSpPr/>
          <p:nvPr/>
        </p:nvSpPr>
        <p:spPr>
          <a:xfrm>
            <a:off x="4623950" y="1965307"/>
            <a:ext cx="600813" cy="707758"/>
          </a:xfrm>
          <a:prstGeom prst="rect">
            <a:avLst/>
          </a:prstGeom>
        </p:spPr>
        <p:txBody>
          <a:bodyPr wrap="square">
            <a:spAutoFit/>
          </a:bodyPr>
          <a:lstStyle/>
          <a:p>
            <a:r>
              <a:rPr lang="el-GR" sz="3999" dirty="0">
                <a:cs typeface="Arial" panose="020B0604020202020204" pitchFamily="34" charset="0"/>
              </a:rPr>
              <a:t>α</a:t>
            </a:r>
            <a:endParaRPr lang="en-US" sz="3999" dirty="0"/>
          </a:p>
        </p:txBody>
      </p:sp>
      <p:grpSp>
        <p:nvGrpSpPr>
          <p:cNvPr id="2" name="Group 1">
            <a:extLst>
              <a:ext uri="{FF2B5EF4-FFF2-40B4-BE49-F238E27FC236}">
                <a16:creationId xmlns:a16="http://schemas.microsoft.com/office/drawing/2014/main" id="{C0BA89A2-256E-4FE5-B24D-948E3258BED6}"/>
              </a:ext>
            </a:extLst>
          </p:cNvPr>
          <p:cNvGrpSpPr/>
          <p:nvPr/>
        </p:nvGrpSpPr>
        <p:grpSpPr>
          <a:xfrm>
            <a:off x="5250888" y="4542635"/>
            <a:ext cx="4056018" cy="735954"/>
            <a:chOff x="10421395" y="3664287"/>
            <a:chExt cx="7524205" cy="1472098"/>
          </a:xfrm>
        </p:grpSpPr>
        <p:sp>
          <p:nvSpPr>
            <p:cNvPr id="11" name="TextBox 10">
              <a:extLst>
                <a:ext uri="{FF2B5EF4-FFF2-40B4-BE49-F238E27FC236}">
                  <a16:creationId xmlns:a16="http://schemas.microsoft.com/office/drawing/2014/main" id="{913EA1D5-99DF-4DD5-8D53-0EED17DABC4A}"/>
                </a:ext>
              </a:extLst>
            </p:cNvPr>
            <p:cNvSpPr txBox="1"/>
            <p:nvPr/>
          </p:nvSpPr>
          <p:spPr>
            <a:xfrm>
              <a:off x="10421395" y="3664287"/>
              <a:ext cx="7524205" cy="1292829"/>
            </a:xfrm>
            <a:prstGeom prst="rect">
              <a:avLst/>
            </a:prstGeom>
            <a:noFill/>
          </p:spPr>
          <p:txBody>
            <a:bodyPr wrap="square" rtlCol="0">
              <a:spAutoFit/>
            </a:bodyPr>
            <a:lstStyle/>
            <a:p>
              <a:r>
                <a:rPr lang="el-GR" b="1" dirty="0">
                  <a:latin typeface="Microsoft YaHei Light" panose="020B0502040204020203" pitchFamily="34" charset="-122"/>
                  <a:ea typeface="Microsoft YaHei Light" panose="020B0502040204020203" pitchFamily="34" charset="-122"/>
                </a:rPr>
                <a:t>Αντιπρόεδρος της Επιτροπής Περιφερειών της Βουλής </a:t>
              </a:r>
              <a:r>
                <a:rPr lang="en-US" b="1" dirty="0">
                  <a:latin typeface="Microsoft YaHei Light" panose="020B0502040204020203" pitchFamily="34" charset="-122"/>
                  <a:ea typeface="Microsoft YaHei Light" panose="020B0502040204020203" pitchFamily="34" charset="-122"/>
                </a:rPr>
                <a:t>&gt;</a:t>
              </a:r>
            </a:p>
          </p:txBody>
        </p:sp>
        <p:sp>
          <p:nvSpPr>
            <p:cNvPr id="12" name="TextBox 11">
              <a:extLst>
                <a:ext uri="{FF2B5EF4-FFF2-40B4-BE49-F238E27FC236}">
                  <a16:creationId xmlns:a16="http://schemas.microsoft.com/office/drawing/2014/main" id="{62DBA195-131B-4D31-9740-6667650C77E2}"/>
                </a:ext>
              </a:extLst>
            </p:cNvPr>
            <p:cNvSpPr txBox="1"/>
            <p:nvPr/>
          </p:nvSpPr>
          <p:spPr>
            <a:xfrm>
              <a:off x="10421395" y="4517031"/>
              <a:ext cx="7524205" cy="619354"/>
            </a:xfrm>
            <a:prstGeom prst="rect">
              <a:avLst/>
            </a:prstGeom>
            <a:noFill/>
          </p:spPr>
          <p:txBody>
            <a:bodyPr wrap="square" rtlCol="0" anchor="ctr">
              <a:spAutoFit/>
            </a:bodyPr>
            <a:lstStyle/>
            <a:p>
              <a:pPr>
                <a:lnSpc>
                  <a:spcPct val="150000"/>
                </a:lnSpc>
              </a:pPr>
              <a:endParaRPr lang="en-US" sz="1050" dirty="0"/>
            </a:p>
          </p:txBody>
        </p:sp>
      </p:grpSp>
      <p:sp>
        <p:nvSpPr>
          <p:cNvPr id="14" name="Isosceles Triangle 13">
            <a:extLst>
              <a:ext uri="{FF2B5EF4-FFF2-40B4-BE49-F238E27FC236}">
                <a16:creationId xmlns:a16="http://schemas.microsoft.com/office/drawing/2014/main" id="{07187049-A1F1-4B31-A4D7-CE557E8A7B79}"/>
              </a:ext>
            </a:extLst>
          </p:cNvPr>
          <p:cNvSpPr/>
          <p:nvPr/>
        </p:nvSpPr>
        <p:spPr>
          <a:xfrm rot="5400000">
            <a:off x="4239008" y="3454658"/>
            <a:ext cx="529761" cy="182856"/>
          </a:xfrm>
          <a:prstGeom prst="triangle">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accent1"/>
              </a:solidFill>
            </a:endParaRPr>
          </a:p>
        </p:txBody>
      </p:sp>
      <p:sp>
        <p:nvSpPr>
          <p:cNvPr id="15" name="Rectangle 14">
            <a:extLst>
              <a:ext uri="{FF2B5EF4-FFF2-40B4-BE49-F238E27FC236}">
                <a16:creationId xmlns:a16="http://schemas.microsoft.com/office/drawing/2014/main" id="{F7748D59-9445-42BE-82AA-B6FB8E0BBB72}"/>
              </a:ext>
            </a:extLst>
          </p:cNvPr>
          <p:cNvSpPr/>
          <p:nvPr/>
        </p:nvSpPr>
        <p:spPr>
          <a:xfrm>
            <a:off x="4556962" y="3173052"/>
            <a:ext cx="600813" cy="707758"/>
          </a:xfrm>
          <a:prstGeom prst="rect">
            <a:avLst/>
          </a:prstGeom>
        </p:spPr>
        <p:txBody>
          <a:bodyPr wrap="square">
            <a:spAutoFit/>
          </a:bodyPr>
          <a:lstStyle/>
          <a:p>
            <a:pPr algn="ctr"/>
            <a:r>
              <a:rPr lang="el-GR" sz="3999" dirty="0">
                <a:solidFill>
                  <a:srgbClr val="F1131E"/>
                </a:solidFill>
                <a:latin typeface="dt-line-transportation-01" panose="02000509000000000000" pitchFamily="49" charset="0"/>
                <a:cs typeface="Arial" panose="020B0604020202020204" pitchFamily="34" charset="0"/>
              </a:rPr>
              <a:t>β</a:t>
            </a:r>
            <a:endParaRPr lang="en-US" sz="3999" dirty="0">
              <a:solidFill>
                <a:srgbClr val="F1131E"/>
              </a:solidFill>
              <a:latin typeface="dt-line-transportation-01" panose="02000509000000000000" pitchFamily="49" charset="0"/>
              <a:cs typeface="Arial" panose="020B0604020202020204" pitchFamily="34" charset="0"/>
            </a:endParaRPr>
          </a:p>
        </p:txBody>
      </p:sp>
      <p:sp>
        <p:nvSpPr>
          <p:cNvPr id="16" name="TextBox 15">
            <a:extLst>
              <a:ext uri="{FF2B5EF4-FFF2-40B4-BE49-F238E27FC236}">
                <a16:creationId xmlns:a16="http://schemas.microsoft.com/office/drawing/2014/main" id="{7E884DC7-1A83-4550-89F0-BF914E5B80F1}"/>
              </a:ext>
            </a:extLst>
          </p:cNvPr>
          <p:cNvSpPr txBox="1"/>
          <p:nvPr/>
        </p:nvSpPr>
        <p:spPr>
          <a:xfrm>
            <a:off x="5250885" y="3290641"/>
            <a:ext cx="4569080" cy="646331"/>
          </a:xfrm>
          <a:prstGeom prst="rect">
            <a:avLst/>
          </a:prstGeom>
          <a:noFill/>
        </p:spPr>
        <p:txBody>
          <a:bodyPr wrap="square" rtlCol="0">
            <a:spAutoFit/>
          </a:bodyPr>
          <a:lstStyle/>
          <a:p>
            <a:r>
              <a:rPr lang="el-GR" b="1" dirty="0">
                <a:solidFill>
                  <a:srgbClr val="F1131E"/>
                </a:solidFill>
                <a:latin typeface="Microsoft YaHei Light" panose="020B0502040204020203" pitchFamily="34" charset="-122"/>
                <a:ea typeface="Microsoft YaHei Light" panose="020B0502040204020203" pitchFamily="34" charset="-122"/>
              </a:rPr>
              <a:t>Αντιπρόεδρος της Υποεπιτροπής της Νησιωτικών και Ορεινών Περιοχών </a:t>
            </a:r>
            <a:r>
              <a:rPr lang="en-US" b="1" dirty="0">
                <a:solidFill>
                  <a:srgbClr val="F1131E"/>
                </a:solidFill>
                <a:latin typeface="Microsoft YaHei Light" panose="020B0502040204020203" pitchFamily="34" charset="-122"/>
                <a:ea typeface="Microsoft YaHei Light" panose="020B0502040204020203" pitchFamily="34" charset="-122"/>
              </a:rPr>
              <a:t> &gt;</a:t>
            </a:r>
          </a:p>
        </p:txBody>
      </p:sp>
      <p:sp>
        <p:nvSpPr>
          <p:cNvPr id="18" name="Isosceles Triangle 17">
            <a:extLst>
              <a:ext uri="{FF2B5EF4-FFF2-40B4-BE49-F238E27FC236}">
                <a16:creationId xmlns:a16="http://schemas.microsoft.com/office/drawing/2014/main" id="{71B1D071-84E6-435E-8260-D37BE881CE92}"/>
              </a:ext>
            </a:extLst>
          </p:cNvPr>
          <p:cNvSpPr/>
          <p:nvPr/>
        </p:nvSpPr>
        <p:spPr>
          <a:xfrm rot="5400000">
            <a:off x="4271918" y="4649666"/>
            <a:ext cx="437819" cy="15112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81FA5F22-B4CA-4C4D-9779-99632278BB76}"/>
              </a:ext>
            </a:extLst>
          </p:cNvPr>
          <p:cNvSpPr/>
          <p:nvPr/>
        </p:nvSpPr>
        <p:spPr>
          <a:xfrm>
            <a:off x="4556962" y="4352192"/>
            <a:ext cx="600813" cy="707758"/>
          </a:xfrm>
          <a:prstGeom prst="rect">
            <a:avLst/>
          </a:prstGeom>
        </p:spPr>
        <p:txBody>
          <a:bodyPr wrap="square">
            <a:spAutoFit/>
          </a:bodyPr>
          <a:lstStyle/>
          <a:p>
            <a:pPr algn="ctr"/>
            <a:r>
              <a:rPr lang="el-GR" sz="3999" dirty="0">
                <a:latin typeface="dt-line-industry-01" panose="02000509000000000000" pitchFamily="49" charset="0"/>
                <a:cs typeface="Arial" panose="020B0604020202020204" pitchFamily="34" charset="0"/>
              </a:rPr>
              <a:t>γ</a:t>
            </a:r>
            <a:endParaRPr lang="en-US" sz="3999" dirty="0">
              <a:latin typeface="dt-line-industry-01" panose="02000509000000000000" pitchFamily="49" charset="0"/>
              <a:cs typeface="Arial" panose="020B0604020202020204" pitchFamily="34" charset="0"/>
            </a:endParaRPr>
          </a:p>
        </p:txBody>
      </p:sp>
      <p:grpSp>
        <p:nvGrpSpPr>
          <p:cNvPr id="4" name="Group 3">
            <a:extLst>
              <a:ext uri="{FF2B5EF4-FFF2-40B4-BE49-F238E27FC236}">
                <a16:creationId xmlns:a16="http://schemas.microsoft.com/office/drawing/2014/main" id="{3BCF11AA-3B83-46CB-9FB0-0EAE4D5D61B2}"/>
              </a:ext>
            </a:extLst>
          </p:cNvPr>
          <p:cNvGrpSpPr/>
          <p:nvPr/>
        </p:nvGrpSpPr>
        <p:grpSpPr>
          <a:xfrm>
            <a:off x="5217391" y="2192267"/>
            <a:ext cx="5855092" cy="730792"/>
            <a:chOff x="10421395" y="8381460"/>
            <a:chExt cx="7524205" cy="1461773"/>
          </a:xfrm>
        </p:grpSpPr>
        <p:sp>
          <p:nvSpPr>
            <p:cNvPr id="20" name="TextBox 19">
              <a:extLst>
                <a:ext uri="{FF2B5EF4-FFF2-40B4-BE49-F238E27FC236}">
                  <a16:creationId xmlns:a16="http://schemas.microsoft.com/office/drawing/2014/main" id="{D890EEFB-369A-46FE-8FE6-D4B3199B7D9E}"/>
                </a:ext>
              </a:extLst>
            </p:cNvPr>
            <p:cNvSpPr txBox="1"/>
            <p:nvPr/>
          </p:nvSpPr>
          <p:spPr>
            <a:xfrm>
              <a:off x="10421395" y="8381460"/>
              <a:ext cx="7524205" cy="738760"/>
            </a:xfrm>
            <a:prstGeom prst="rect">
              <a:avLst/>
            </a:prstGeom>
            <a:noFill/>
          </p:spPr>
          <p:txBody>
            <a:bodyPr wrap="square" rtlCol="0">
              <a:spAutoFit/>
            </a:bodyPr>
            <a:lstStyle/>
            <a:p>
              <a:r>
                <a:rPr lang="el-GR" b="1" dirty="0">
                  <a:latin typeface="Microsoft YaHei Light" panose="020B0502040204020203" pitchFamily="34" charset="-122"/>
                  <a:ea typeface="Microsoft YaHei Light" panose="020B0502040204020203" pitchFamily="34" charset="-122"/>
                </a:rPr>
                <a:t>Μέλος της Επιτροπής Οικονομικών υποθέσεων </a:t>
              </a:r>
              <a:r>
                <a:rPr lang="en-US" b="1" dirty="0">
                  <a:latin typeface="Microsoft YaHei Light" panose="020B0502040204020203" pitchFamily="34" charset="-122"/>
                  <a:ea typeface="Microsoft YaHei Light" panose="020B0502040204020203" pitchFamily="34" charset="-122"/>
                </a:rPr>
                <a:t>&gt;</a:t>
              </a:r>
            </a:p>
          </p:txBody>
        </p:sp>
        <p:sp>
          <p:nvSpPr>
            <p:cNvPr id="21" name="TextBox 20">
              <a:extLst>
                <a:ext uri="{FF2B5EF4-FFF2-40B4-BE49-F238E27FC236}">
                  <a16:creationId xmlns:a16="http://schemas.microsoft.com/office/drawing/2014/main" id="{57D705F3-1383-4960-B47D-B7B313661046}"/>
                </a:ext>
              </a:extLst>
            </p:cNvPr>
            <p:cNvSpPr txBox="1"/>
            <p:nvPr/>
          </p:nvSpPr>
          <p:spPr>
            <a:xfrm>
              <a:off x="10421395" y="9244530"/>
              <a:ext cx="7524205" cy="598703"/>
            </a:xfrm>
            <a:prstGeom prst="rect">
              <a:avLst/>
            </a:prstGeom>
            <a:noFill/>
          </p:spPr>
          <p:txBody>
            <a:bodyPr wrap="square" rtlCol="0" anchor="ctr">
              <a:spAutoFit/>
            </a:bodyPr>
            <a:lstStyle/>
            <a:p>
              <a:pPr>
                <a:lnSpc>
                  <a:spcPct val="150000"/>
                </a:lnSpc>
              </a:pPr>
              <a:endParaRPr lang="en-US" sz="1000" dirty="0"/>
            </a:p>
          </p:txBody>
        </p:sp>
      </p:grpSp>
      <p:sp>
        <p:nvSpPr>
          <p:cNvPr id="7" name="Rectangle 6">
            <a:extLst>
              <a:ext uri="{FF2B5EF4-FFF2-40B4-BE49-F238E27FC236}">
                <a16:creationId xmlns:a16="http://schemas.microsoft.com/office/drawing/2014/main" id="{545BE306-E54C-469D-BA31-0523461CD8E7}"/>
              </a:ext>
            </a:extLst>
          </p:cNvPr>
          <p:cNvSpPr/>
          <p:nvPr/>
        </p:nvSpPr>
        <p:spPr>
          <a:xfrm>
            <a:off x="569167" y="-65314"/>
            <a:ext cx="3836694" cy="6922869"/>
          </a:xfrm>
          <a:prstGeom prst="rect">
            <a:avLst/>
          </a:prstGeom>
          <a:solidFill>
            <a:srgbClr val="F22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22" name="Picture 2" descr="ΣΥΡΙΖΑ Συνασπισμός Ριζοσπαστικής Αριστεράς">
            <a:extLst>
              <a:ext uri="{FF2B5EF4-FFF2-40B4-BE49-F238E27FC236}">
                <a16:creationId xmlns:a16="http://schemas.microsoft.com/office/drawing/2014/main" id="{447B385C-98DE-6E71-EF94-327EAC56CF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8996" y="393290"/>
            <a:ext cx="2910621" cy="676141"/>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1">
            <a:extLst>
              <a:ext uri="{FF2B5EF4-FFF2-40B4-BE49-F238E27FC236}">
                <a16:creationId xmlns:a16="http://schemas.microsoft.com/office/drawing/2014/main" id="{4ADC949C-752C-7617-9EDB-B0B3DCC484EE}"/>
              </a:ext>
            </a:extLst>
          </p:cNvPr>
          <p:cNvSpPr/>
          <p:nvPr/>
        </p:nvSpPr>
        <p:spPr>
          <a:xfrm>
            <a:off x="11132099" y="0"/>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l-GR" sz="1200" b="1" dirty="0">
                <a:solidFill>
                  <a:schemeClr val="bg1"/>
                </a:solidFill>
                <a:latin typeface="Microsoft YaHei Light" panose="020B0502040204020203" pitchFamily="34" charset="-122"/>
                <a:ea typeface="Microsoft YaHei Light" panose="020B0502040204020203" pitchFamily="34" charset="-122"/>
              </a:rPr>
              <a:t>    ΒΟΥΛΕΥΤΗΣ ΚΥΚΛΑΔΩΝ - Νίκος </a:t>
            </a:r>
            <a:r>
              <a:rPr lang="el-GR" sz="1400" b="1" dirty="0" err="1">
                <a:solidFill>
                  <a:schemeClr val="bg1"/>
                </a:solidFill>
                <a:latin typeface="Microsoft YaHei Light" panose="020B0502040204020203" pitchFamily="34" charset="-122"/>
                <a:ea typeface="Microsoft YaHei Light" panose="020B0502040204020203" pitchFamily="34" charset="-122"/>
              </a:rPr>
              <a:t>Συρμαλένιος</a:t>
            </a:r>
            <a:r>
              <a:rPr lang="el-GR" sz="1200" b="1" dirty="0">
                <a:solidFill>
                  <a:schemeClr val="bg1"/>
                </a:solidFill>
                <a:latin typeface="Microsoft YaHei Light" panose="020B0502040204020203" pitchFamily="34" charset="-122"/>
                <a:ea typeface="Microsoft YaHei Light" panose="020B0502040204020203" pitchFamily="34" charset="-122"/>
              </a:rPr>
              <a:t> </a:t>
            </a:r>
          </a:p>
        </p:txBody>
      </p:sp>
      <p:sp>
        <p:nvSpPr>
          <p:cNvPr id="24" name="TextBox 23">
            <a:extLst>
              <a:ext uri="{FF2B5EF4-FFF2-40B4-BE49-F238E27FC236}">
                <a16:creationId xmlns:a16="http://schemas.microsoft.com/office/drawing/2014/main" id="{A42D9801-D7BE-75EB-D687-870DA0743525}"/>
              </a:ext>
            </a:extLst>
          </p:cNvPr>
          <p:cNvSpPr txBox="1"/>
          <p:nvPr/>
        </p:nvSpPr>
        <p:spPr>
          <a:xfrm>
            <a:off x="6568751" y="1143250"/>
            <a:ext cx="4737896" cy="338554"/>
          </a:xfrm>
          <a:prstGeom prst="rect">
            <a:avLst/>
          </a:prstGeom>
          <a:solidFill>
            <a:srgbClr val="F1131E"/>
          </a:solidFill>
        </p:spPr>
        <p:txBody>
          <a:bodyPr wrap="square" rtlCol="0">
            <a:spAutoFit/>
          </a:bodyPr>
          <a:lstStyle/>
          <a:p>
            <a:r>
              <a:rPr lang="el-GR" sz="1600" b="1" dirty="0">
                <a:solidFill>
                  <a:schemeClr val="bg1"/>
                </a:solidFill>
                <a:latin typeface="+mj-lt"/>
              </a:rPr>
              <a:t>ΣΥΜΜΕΤΟΧΗ ΣΤΑ ΚΟΙΝΟΒΟΥΛΕΥΤΙΚΑ ΟΡΓΑΝΑ</a:t>
            </a:r>
          </a:p>
        </p:txBody>
      </p:sp>
      <p:pic>
        <p:nvPicPr>
          <p:cNvPr id="26" name="Picture 2" descr="Αιτήματα για την Υγεία στα νησιά προς τον Υπουργό Υγείας | Κοινή Γνώμη"/>
          <p:cNvPicPr>
            <a:picLocks noChangeAspect="1" noChangeArrowheads="1"/>
          </p:cNvPicPr>
          <p:nvPr/>
        </p:nvPicPr>
        <p:blipFill>
          <a:blip r:embed="rId3" cstate="print"/>
          <a:srcRect/>
          <a:stretch>
            <a:fillRect/>
          </a:stretch>
        </p:blipFill>
        <p:spPr bwMode="auto">
          <a:xfrm>
            <a:off x="569167" y="2236672"/>
            <a:ext cx="3822944" cy="2707464"/>
          </a:xfrm>
          <a:prstGeom prst="rect">
            <a:avLst/>
          </a:prstGeom>
          <a:noFill/>
          <a:ln w="9525">
            <a:noFill/>
            <a:miter lim="800000"/>
            <a:headEnd/>
            <a:tailEnd/>
          </a:ln>
        </p:spPr>
      </p:pic>
      <p:pic>
        <p:nvPicPr>
          <p:cNvPr id="25" name="Picture 2" descr="Αιτήματα για την Υγεία στα νησιά προς τον Υπουργό Υγείας | Κοινή Γνώμη"/>
          <p:cNvPicPr>
            <a:picLocks noChangeAspect="1" noChangeArrowheads="1"/>
          </p:cNvPicPr>
          <p:nvPr/>
        </p:nvPicPr>
        <p:blipFill>
          <a:blip r:embed="rId4" cstate="print"/>
          <a:srcRect/>
          <a:stretch>
            <a:fillRect/>
          </a:stretch>
        </p:blipFill>
        <p:spPr bwMode="auto">
          <a:xfrm>
            <a:off x="569167" y="2366946"/>
            <a:ext cx="3822944" cy="2729590"/>
          </a:xfrm>
          <a:prstGeom prst="rect">
            <a:avLst/>
          </a:prstGeom>
          <a:noFill/>
          <a:ln w="9525">
            <a:noFill/>
            <a:miter lim="800000"/>
            <a:headEnd/>
            <a:tailEnd/>
          </a:ln>
        </p:spPr>
      </p:pic>
    </p:spTree>
    <p:extLst>
      <p:ext uri="{BB962C8B-B14F-4D97-AF65-F5344CB8AC3E}">
        <p14:creationId xmlns:p14="http://schemas.microsoft.com/office/powerpoint/2010/main" val="35148303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7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ppt_x"/>
                                          </p:val>
                                        </p:tav>
                                        <p:tav tm="100000">
                                          <p:val>
                                            <p:strVal val="#ppt_x"/>
                                          </p:val>
                                        </p:tav>
                                      </p:tavLst>
                                    </p:anim>
                                    <p:anim calcmode="lin" valueType="num">
                                      <p:cBhvr additive="base">
                                        <p:cTn id="16" dur="10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5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75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1000" fill="hold"/>
                                        <p:tgtEl>
                                          <p:spTgt spid="18"/>
                                        </p:tgtEl>
                                        <p:attrNameLst>
                                          <p:attrName>ppt_x</p:attrName>
                                        </p:attrNameLst>
                                      </p:cBhvr>
                                      <p:tavLst>
                                        <p:tav tm="0">
                                          <p:val>
                                            <p:strVal val="#ppt_x"/>
                                          </p:val>
                                        </p:tav>
                                        <p:tav tm="100000">
                                          <p:val>
                                            <p:strVal val="#ppt_x"/>
                                          </p:val>
                                        </p:tav>
                                      </p:tavLst>
                                    </p:anim>
                                    <p:anim calcmode="lin" valueType="num">
                                      <p:cBhvr additive="base">
                                        <p:cTn id="32" dur="10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1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1000" fill="hold"/>
                                        <p:tgtEl>
                                          <p:spTgt spid="19"/>
                                        </p:tgtEl>
                                        <p:attrNameLst>
                                          <p:attrName>ppt_x</p:attrName>
                                        </p:attrNameLst>
                                      </p:cBhvr>
                                      <p:tavLst>
                                        <p:tav tm="0">
                                          <p:val>
                                            <p:strVal val="#ppt_x"/>
                                          </p:val>
                                        </p:tav>
                                        <p:tav tm="100000">
                                          <p:val>
                                            <p:strVal val="#ppt_x"/>
                                          </p:val>
                                        </p:tav>
                                      </p:tavLst>
                                    </p:anim>
                                    <p:anim calcmode="lin" valueType="num">
                                      <p:cBhvr additive="base">
                                        <p:cTn id="36" dur="10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25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1000" fill="hold"/>
                                        <p:tgtEl>
                                          <p:spTgt spid="4"/>
                                        </p:tgtEl>
                                        <p:attrNameLst>
                                          <p:attrName>ppt_x</p:attrName>
                                        </p:attrNameLst>
                                      </p:cBhvr>
                                      <p:tavLst>
                                        <p:tav tm="0">
                                          <p:val>
                                            <p:strVal val="#ppt_x"/>
                                          </p:val>
                                        </p:tav>
                                        <p:tav tm="100000">
                                          <p:val>
                                            <p:strVal val="#ppt_x"/>
                                          </p:val>
                                        </p:tav>
                                      </p:tavLst>
                                    </p:anim>
                                    <p:anim calcmode="lin" valueType="num">
                                      <p:cBhvr additive="base">
                                        <p:cTn id="40"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animBg="1"/>
      <p:bldP spid="15" grpId="0"/>
      <p:bldP spid="16" grpId="0"/>
      <p:bldP spid="18"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Θέση εικόνας 11" descr="Εικόνα που περιέχει κείμενο, εσωτερικό, πόζα, διαφορετικός&#10;&#10;Περιγραφή που δημιουργήθηκε αυτόματα">
            <a:extLst>
              <a:ext uri="{FF2B5EF4-FFF2-40B4-BE49-F238E27FC236}">
                <a16:creationId xmlns:a16="http://schemas.microsoft.com/office/drawing/2014/main" id="{3FE4CA81-97E7-377E-DFCA-2F5068807137}"/>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8026" r="8026"/>
          <a:stretch>
            <a:fillRect/>
          </a:stretch>
        </p:blipFill>
        <p:spPr>
          <a:xfrm>
            <a:off x="5722770" y="3530986"/>
            <a:ext cx="2515115" cy="2515443"/>
          </a:xfrm>
        </p:spPr>
      </p:pic>
      <p:pic>
        <p:nvPicPr>
          <p:cNvPr id="7" name="Θέση εικόνας 6" descr="Εικόνα που περιέχει κείμενο, διαφορετικός&#10;&#10;Περιγραφή που δημιουργήθηκε αυτόματα">
            <a:extLst>
              <a:ext uri="{FF2B5EF4-FFF2-40B4-BE49-F238E27FC236}">
                <a16:creationId xmlns:a16="http://schemas.microsoft.com/office/drawing/2014/main" id="{E27FCD97-46F7-F8C8-36E9-E351417E2D39}"/>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8417" r="8417"/>
          <a:stretch>
            <a:fillRect/>
          </a:stretch>
        </p:blipFill>
        <p:spPr>
          <a:xfrm>
            <a:off x="8510443" y="792522"/>
            <a:ext cx="2515115" cy="2515443"/>
          </a:xfrm>
        </p:spPr>
      </p:pic>
      <p:sp>
        <p:nvSpPr>
          <p:cNvPr id="30" name="Arrow: Chevron 29">
            <a:extLst>
              <a:ext uri="{FF2B5EF4-FFF2-40B4-BE49-F238E27FC236}">
                <a16:creationId xmlns:a16="http://schemas.microsoft.com/office/drawing/2014/main" id="{B022DCEF-64D6-4F2E-815B-9F97EDFA4045}"/>
              </a:ext>
            </a:extLst>
          </p:cNvPr>
          <p:cNvSpPr/>
          <p:nvPr/>
        </p:nvSpPr>
        <p:spPr>
          <a:xfrm>
            <a:off x="4758243" y="2786177"/>
            <a:ext cx="733150" cy="1360969"/>
          </a:xfrm>
          <a:prstGeom prst="chevron">
            <a:avLst>
              <a:gd name="adj" fmla="val 9011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grpSp>
        <p:nvGrpSpPr>
          <p:cNvPr id="4" name="Group 3">
            <a:extLst>
              <a:ext uri="{FF2B5EF4-FFF2-40B4-BE49-F238E27FC236}">
                <a16:creationId xmlns:a16="http://schemas.microsoft.com/office/drawing/2014/main" id="{F09061CE-C29D-450C-9C45-48C59D7269E0}"/>
              </a:ext>
            </a:extLst>
          </p:cNvPr>
          <p:cNvGrpSpPr/>
          <p:nvPr/>
        </p:nvGrpSpPr>
        <p:grpSpPr>
          <a:xfrm>
            <a:off x="5722771" y="792866"/>
            <a:ext cx="2515115" cy="2515115"/>
            <a:chOff x="12193588" y="1585044"/>
            <a:chExt cx="5030885" cy="5030885"/>
          </a:xfrm>
        </p:grpSpPr>
        <p:sp>
          <p:nvSpPr>
            <p:cNvPr id="8" name="Rectangle 7">
              <a:extLst>
                <a:ext uri="{FF2B5EF4-FFF2-40B4-BE49-F238E27FC236}">
                  <a16:creationId xmlns:a16="http://schemas.microsoft.com/office/drawing/2014/main" id="{BFA29894-2A79-492A-96CC-02B1A188A964}"/>
                </a:ext>
              </a:extLst>
            </p:cNvPr>
            <p:cNvSpPr/>
            <p:nvPr/>
          </p:nvSpPr>
          <p:spPr>
            <a:xfrm>
              <a:off x="12193588" y="1585044"/>
              <a:ext cx="5030885" cy="5030885"/>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32" name="Arrow: Chevron 31">
              <a:extLst>
                <a:ext uri="{FF2B5EF4-FFF2-40B4-BE49-F238E27FC236}">
                  <a16:creationId xmlns:a16="http://schemas.microsoft.com/office/drawing/2014/main" id="{EC369064-AA49-4143-97B0-89DDFA9708B9}"/>
                </a:ext>
              </a:extLst>
            </p:cNvPr>
            <p:cNvSpPr/>
            <p:nvPr/>
          </p:nvSpPr>
          <p:spPr>
            <a:xfrm>
              <a:off x="15656325" y="2871337"/>
              <a:ext cx="1466491" cy="2722292"/>
            </a:xfrm>
            <a:prstGeom prst="chevron">
              <a:avLst>
                <a:gd name="adj" fmla="val 9011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22" name="TextBox 21">
              <a:extLst>
                <a:ext uri="{FF2B5EF4-FFF2-40B4-BE49-F238E27FC236}">
                  <a16:creationId xmlns:a16="http://schemas.microsoft.com/office/drawing/2014/main" id="{ED1D7518-775F-434A-9CD5-271CB2AE6FE4}"/>
                </a:ext>
              </a:extLst>
            </p:cNvPr>
            <p:cNvSpPr txBox="1"/>
            <p:nvPr/>
          </p:nvSpPr>
          <p:spPr>
            <a:xfrm>
              <a:off x="12943996" y="2189203"/>
              <a:ext cx="1466493" cy="1415956"/>
            </a:xfrm>
            <a:prstGeom prst="rect">
              <a:avLst/>
            </a:prstGeom>
            <a:noFill/>
          </p:spPr>
          <p:txBody>
            <a:bodyPr wrap="square" rtlCol="0">
              <a:spAutoFit/>
            </a:bodyPr>
            <a:lstStyle/>
            <a:p>
              <a:r>
                <a:rPr lang="el-GR" sz="4000" b="1" dirty="0">
                  <a:solidFill>
                    <a:schemeClr val="bg1"/>
                  </a:solidFill>
                </a:rPr>
                <a:t>1</a:t>
              </a:r>
              <a:r>
                <a:rPr lang="en-US" sz="4000" b="1" dirty="0">
                  <a:solidFill>
                    <a:schemeClr val="bg1"/>
                  </a:solidFill>
                </a:rPr>
                <a:t>&gt;</a:t>
              </a:r>
            </a:p>
          </p:txBody>
        </p:sp>
        <p:sp>
          <p:nvSpPr>
            <p:cNvPr id="23" name="TextBox 22">
              <a:extLst>
                <a:ext uri="{FF2B5EF4-FFF2-40B4-BE49-F238E27FC236}">
                  <a16:creationId xmlns:a16="http://schemas.microsoft.com/office/drawing/2014/main" id="{C38DB501-0E10-4790-BEAC-022A65E0E5AE}"/>
                </a:ext>
              </a:extLst>
            </p:cNvPr>
            <p:cNvSpPr txBox="1"/>
            <p:nvPr/>
          </p:nvSpPr>
          <p:spPr>
            <a:xfrm>
              <a:off x="12601343" y="3621105"/>
              <a:ext cx="3788227" cy="1046576"/>
            </a:xfrm>
            <a:prstGeom prst="rect">
              <a:avLst/>
            </a:prstGeom>
            <a:noFill/>
          </p:spPr>
          <p:txBody>
            <a:bodyPr wrap="square" rtlCol="0" anchor="ctr">
              <a:spAutoFit/>
            </a:bodyPr>
            <a:lstStyle/>
            <a:p>
              <a:r>
                <a:rPr lang="el-GR" sz="1400" b="1" dirty="0">
                  <a:solidFill>
                    <a:schemeClr val="bg1"/>
                  </a:solidFill>
                  <a:latin typeface="+mj-lt"/>
                  <a:ea typeface="Microsoft YaHei Light" panose="020B0502040204020203" pitchFamily="34" charset="-122"/>
                </a:rPr>
                <a:t>Για την Υγεία &amp; την </a:t>
              </a:r>
            </a:p>
            <a:p>
              <a:r>
                <a:rPr lang="el-GR" sz="1400" b="1" dirty="0">
                  <a:solidFill>
                    <a:schemeClr val="bg1"/>
                  </a:solidFill>
                  <a:latin typeface="+mj-lt"/>
                  <a:ea typeface="Microsoft YaHei Light" panose="020B0502040204020203" pitchFamily="34" charset="-122"/>
                </a:rPr>
                <a:t>Κοινωνική Πρόνοια</a:t>
              </a:r>
              <a:endParaRPr lang="en-US" sz="2000" b="1" dirty="0">
                <a:solidFill>
                  <a:schemeClr val="bg1"/>
                </a:solidFill>
                <a:latin typeface="+mj-lt"/>
                <a:ea typeface="Microsoft YaHei Light" panose="020B0502040204020203" pitchFamily="34" charset="-122"/>
              </a:endParaRPr>
            </a:p>
          </p:txBody>
        </p:sp>
      </p:grpSp>
      <p:sp>
        <p:nvSpPr>
          <p:cNvPr id="24" name="TextBox 23">
            <a:extLst>
              <a:ext uri="{FF2B5EF4-FFF2-40B4-BE49-F238E27FC236}">
                <a16:creationId xmlns:a16="http://schemas.microsoft.com/office/drawing/2014/main" id="{E1629E63-04C0-ABA9-67BB-50B787A6B43B}"/>
              </a:ext>
            </a:extLst>
          </p:cNvPr>
          <p:cNvSpPr txBox="1"/>
          <p:nvPr/>
        </p:nvSpPr>
        <p:spPr>
          <a:xfrm>
            <a:off x="1155224" y="921238"/>
            <a:ext cx="3603019" cy="5262979"/>
          </a:xfrm>
          <a:prstGeom prst="rect">
            <a:avLst/>
          </a:prstGeom>
          <a:noFill/>
        </p:spPr>
        <p:txBody>
          <a:bodyPr wrap="square">
            <a:spAutoFit/>
          </a:bodyPr>
          <a:lstStyle/>
          <a:p>
            <a:r>
              <a:rPr lang="el-GR" sz="1600" b="1" dirty="0">
                <a:latin typeface="Microsoft YaHei Light" panose="020B0502040204020203" pitchFamily="34" charset="-122"/>
                <a:ea typeface="Microsoft YaHei Light" panose="020B0502040204020203" pitchFamily="34" charset="-122"/>
              </a:rPr>
              <a:t>Η υγεία αποτελεί για μας  το πλέον κρίσιμο μέγεθος του κοινωνικού κράτους. Η στάση της κυβέρνησης της Ν.Δ  απέναντι στο δημόσιο ΕΣΥ, καθρέπτης της πολιτικής της και των ιδεολογικών της επιλογών. </a:t>
            </a:r>
          </a:p>
          <a:p>
            <a:endParaRPr lang="el-GR" sz="1600" b="1" dirty="0">
              <a:latin typeface="Microsoft YaHei Light" panose="020B0502040204020203" pitchFamily="34" charset="-122"/>
              <a:ea typeface="Microsoft YaHei Light" panose="020B0502040204020203" pitchFamily="34" charset="-122"/>
            </a:endParaRPr>
          </a:p>
          <a:p>
            <a:pPr>
              <a:spcAft>
                <a:spcPts val="1200"/>
              </a:spcAft>
            </a:pPr>
            <a:r>
              <a:rPr lang="el-GR" sz="1600" b="1" dirty="0">
                <a:latin typeface="Microsoft YaHei Light" panose="020B0502040204020203" pitchFamily="34" charset="-122"/>
                <a:ea typeface="Microsoft YaHei Light" panose="020B0502040204020203" pitchFamily="34" charset="-122"/>
              </a:rPr>
              <a:t>Από το  2020 με συνεχείς τηλεδιασκέψεις με τους νησιωτικούς Δήμους και τους παραγωγικούς και κοινωνικούς φορείς διεκδικήσαμε  να μη εξαπλωθεί  η πανδημία  στις νησιωτικές περιοχές, να στηριχθούν οι δημόσιες δομές υγείας να στηριχθούν οι παραγωγικοί φορείς και η οικονομία  των Κυκλάδων από τις επιπτώσεις. </a:t>
            </a:r>
            <a:br>
              <a:rPr lang="el-GR" sz="1600" b="1" dirty="0">
                <a:latin typeface="Microsoft YaHei Light" panose="020B0502040204020203" pitchFamily="34" charset="-122"/>
                <a:ea typeface="Microsoft YaHei Light" panose="020B0502040204020203" pitchFamily="34" charset="-122"/>
              </a:rPr>
            </a:br>
            <a:endParaRPr lang="el-GR" sz="1600" b="1" dirty="0">
              <a:latin typeface="Microsoft YaHei Light" panose="020B0502040204020203" pitchFamily="34" charset="-122"/>
              <a:ea typeface="Microsoft YaHei Light" panose="020B0502040204020203" pitchFamily="34" charset="-122"/>
            </a:endParaRPr>
          </a:p>
        </p:txBody>
      </p:sp>
      <p:pic>
        <p:nvPicPr>
          <p:cNvPr id="26" name="Picture 2" descr="ΣΥΡΙΖΑ Συνασπισμός Ριζοσπαστικής Αριστεράς">
            <a:extLst>
              <a:ext uri="{FF2B5EF4-FFF2-40B4-BE49-F238E27FC236}">
                <a16:creationId xmlns:a16="http://schemas.microsoft.com/office/drawing/2014/main" id="{50D7D8C2-38EF-1326-101A-06EBE15516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10443" y="4870"/>
            <a:ext cx="2910621" cy="676141"/>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1">
            <a:extLst>
              <a:ext uri="{FF2B5EF4-FFF2-40B4-BE49-F238E27FC236}">
                <a16:creationId xmlns:a16="http://schemas.microsoft.com/office/drawing/2014/main" id="{513E0D96-96B8-F1F9-2410-59681D7AEBC6}"/>
              </a:ext>
            </a:extLst>
          </p:cNvPr>
          <p:cNvSpPr/>
          <p:nvPr/>
        </p:nvSpPr>
        <p:spPr>
          <a:xfrm>
            <a:off x="11101892" y="-4424"/>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l-GR" sz="1200" b="1" dirty="0">
                <a:solidFill>
                  <a:schemeClr val="bg1"/>
                </a:solidFill>
                <a:latin typeface="Microsoft YaHei Light" panose="020B0502040204020203" pitchFamily="34" charset="-122"/>
                <a:ea typeface="Microsoft YaHei Light" panose="020B0502040204020203" pitchFamily="34" charset="-122"/>
              </a:rPr>
              <a:t>    ΒΟΥΛΕΥΤΗΣ ΚΥΚΛΑΔΩΝ - Νίκος </a:t>
            </a:r>
            <a:r>
              <a:rPr lang="el-GR" sz="1400" b="1" dirty="0" err="1">
                <a:solidFill>
                  <a:schemeClr val="bg1"/>
                </a:solidFill>
                <a:latin typeface="Microsoft YaHei Light" panose="020B0502040204020203" pitchFamily="34" charset="-122"/>
                <a:ea typeface="Microsoft YaHei Light" panose="020B0502040204020203" pitchFamily="34" charset="-122"/>
              </a:rPr>
              <a:t>Συρμαλένιος</a:t>
            </a:r>
            <a:r>
              <a:rPr lang="el-GR" sz="1200" b="1" dirty="0">
                <a:solidFill>
                  <a:schemeClr val="bg1"/>
                </a:solidFill>
                <a:latin typeface="Microsoft YaHei Light" panose="020B0502040204020203" pitchFamily="34" charset="-122"/>
                <a:ea typeface="Microsoft YaHei Light" panose="020B0502040204020203" pitchFamily="34" charset="-122"/>
              </a:rPr>
              <a:t> </a:t>
            </a:r>
          </a:p>
        </p:txBody>
      </p:sp>
    </p:spTree>
    <p:extLst>
      <p:ext uri="{BB962C8B-B14F-4D97-AF65-F5344CB8AC3E}">
        <p14:creationId xmlns:p14="http://schemas.microsoft.com/office/powerpoint/2010/main" val="403013112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3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40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3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31709C-20C4-4F53-9B68-03872BFE38D1}"/>
              </a:ext>
            </a:extLst>
          </p:cNvPr>
          <p:cNvSpPr/>
          <p:nvPr/>
        </p:nvSpPr>
        <p:spPr>
          <a:xfrm>
            <a:off x="980106" y="893"/>
            <a:ext cx="10514231" cy="6857107"/>
          </a:xfrm>
          <a:prstGeom prst="rect">
            <a:avLst/>
          </a:prstGeom>
          <a:gradFill flip="none" rotWithShape="1">
            <a:gsLst>
              <a:gs pos="0">
                <a:srgbClr val="F1131E">
                  <a:shade val="30000"/>
                  <a:satMod val="115000"/>
                </a:srgbClr>
              </a:gs>
              <a:gs pos="50000">
                <a:srgbClr val="F1131E">
                  <a:shade val="67500"/>
                  <a:satMod val="115000"/>
                </a:srgbClr>
              </a:gs>
              <a:gs pos="100000">
                <a:srgbClr val="F1131E">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j-lt"/>
            </a:endParaRPr>
          </a:p>
        </p:txBody>
      </p:sp>
      <p:sp>
        <p:nvSpPr>
          <p:cNvPr id="6" name="TextBox 5">
            <a:extLst>
              <a:ext uri="{FF2B5EF4-FFF2-40B4-BE49-F238E27FC236}">
                <a16:creationId xmlns:a16="http://schemas.microsoft.com/office/drawing/2014/main" id="{14DA8C61-40E8-4E17-991B-4D2FEA7D9AB3}"/>
              </a:ext>
            </a:extLst>
          </p:cNvPr>
          <p:cNvSpPr txBox="1"/>
          <p:nvPr/>
        </p:nvSpPr>
        <p:spPr>
          <a:xfrm>
            <a:off x="9588899" y="791848"/>
            <a:ext cx="1464708" cy="1200329"/>
          </a:xfrm>
          <a:prstGeom prst="rect">
            <a:avLst/>
          </a:prstGeom>
          <a:noFill/>
        </p:spPr>
        <p:txBody>
          <a:bodyPr wrap="square" rtlCol="0">
            <a:spAutoFit/>
          </a:bodyPr>
          <a:lstStyle/>
          <a:p>
            <a:r>
              <a:rPr lang="el-GR" b="1" dirty="0">
                <a:solidFill>
                  <a:schemeClr val="bg1"/>
                </a:solidFill>
                <a:latin typeface="+mj-lt"/>
                <a:ea typeface="Microsoft YaHei Light" panose="020B0502040204020203" pitchFamily="34" charset="-122"/>
              </a:rPr>
              <a:t>Για την Υγεία &amp; την </a:t>
            </a:r>
          </a:p>
          <a:p>
            <a:r>
              <a:rPr lang="el-GR" b="1" dirty="0">
                <a:solidFill>
                  <a:schemeClr val="bg1"/>
                </a:solidFill>
                <a:latin typeface="+mj-lt"/>
                <a:ea typeface="Microsoft YaHei Light" panose="020B0502040204020203" pitchFamily="34" charset="-122"/>
              </a:rPr>
              <a:t>Κοινωνική Πρόνοια</a:t>
            </a:r>
            <a:endParaRPr lang="en-US" sz="2800" b="1" dirty="0">
              <a:solidFill>
                <a:schemeClr val="bg1"/>
              </a:solidFill>
              <a:latin typeface="+mj-lt"/>
              <a:ea typeface="Microsoft YaHei Light" panose="020B0502040204020203" pitchFamily="34" charset="-122"/>
            </a:endParaRPr>
          </a:p>
        </p:txBody>
      </p:sp>
      <p:pic>
        <p:nvPicPr>
          <p:cNvPr id="5" name="Picture 4">
            <a:extLst>
              <a:ext uri="{FF2B5EF4-FFF2-40B4-BE49-F238E27FC236}">
                <a16:creationId xmlns:a16="http://schemas.microsoft.com/office/drawing/2014/main" id="{555EE0CA-EDA4-4364-BE84-769EBF98B5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803868" y="2460171"/>
            <a:ext cx="7140295" cy="1509875"/>
          </a:xfrm>
          <a:prstGeom prst="rect">
            <a:avLst/>
          </a:prstGeom>
        </p:spPr>
      </p:pic>
      <p:sp>
        <p:nvSpPr>
          <p:cNvPr id="2" name="TextBox 1">
            <a:extLst>
              <a:ext uri="{FF2B5EF4-FFF2-40B4-BE49-F238E27FC236}">
                <a16:creationId xmlns:a16="http://schemas.microsoft.com/office/drawing/2014/main" id="{BAAD4A35-80CD-4F51-BDBF-FCA5A935CBA7}"/>
              </a:ext>
            </a:extLst>
          </p:cNvPr>
          <p:cNvSpPr txBox="1"/>
          <p:nvPr/>
        </p:nvSpPr>
        <p:spPr>
          <a:xfrm>
            <a:off x="9613755" y="2103175"/>
            <a:ext cx="1737867" cy="2031325"/>
          </a:xfrm>
          <a:prstGeom prst="rect">
            <a:avLst/>
          </a:prstGeom>
          <a:noFill/>
        </p:spPr>
        <p:txBody>
          <a:bodyPr wrap="square" rtlCol="0">
            <a:spAutoFit/>
          </a:bodyPr>
          <a:lstStyle/>
          <a:p>
            <a:endParaRPr lang="el-GR" sz="1400" dirty="0">
              <a:solidFill>
                <a:schemeClr val="bg1"/>
              </a:solidFill>
              <a:latin typeface="Microsoft YaHei Light" panose="020B0502040204020203" pitchFamily="34" charset="-122"/>
              <a:ea typeface="Microsoft YaHei Light" panose="020B0502040204020203" pitchFamily="34" charset="-122"/>
            </a:endParaRPr>
          </a:p>
          <a:p>
            <a:r>
              <a:rPr lang="el-GR" sz="1400" b="1" dirty="0">
                <a:solidFill>
                  <a:schemeClr val="bg1"/>
                </a:solidFill>
                <a:latin typeface="Microsoft YaHei Light" panose="020B0502040204020203" pitchFamily="34" charset="-122"/>
                <a:ea typeface="Microsoft YaHei Light" panose="020B0502040204020203" pitchFamily="34" charset="-122"/>
              </a:rPr>
              <a:t>Αναδείξαμε ως κοινοβουλευτική ομάδα τα προβλήματα Υγείας με ερωτήσεις και παρεμβάσεις στη Βουλή</a:t>
            </a:r>
          </a:p>
        </p:txBody>
      </p:sp>
      <p:sp>
        <p:nvSpPr>
          <p:cNvPr id="8" name="Freeform: Shape 7">
            <a:extLst>
              <a:ext uri="{FF2B5EF4-FFF2-40B4-BE49-F238E27FC236}">
                <a16:creationId xmlns:a16="http://schemas.microsoft.com/office/drawing/2014/main" id="{0CCD715D-9709-494C-BAD1-02752AF0B10C}"/>
              </a:ext>
            </a:extLst>
          </p:cNvPr>
          <p:cNvSpPr/>
          <p:nvPr/>
        </p:nvSpPr>
        <p:spPr>
          <a:xfrm>
            <a:off x="3032115" y="1023827"/>
            <a:ext cx="5296221"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t" anchorCtr="0">
            <a:noAutofit/>
          </a:bodyPr>
          <a:lstStyle/>
          <a:p>
            <a:pPr marL="142846" lvl="1" indent="-142846" algn="ctr" defTabSz="622176">
              <a:lnSpc>
                <a:spcPct val="90000"/>
              </a:lnSpc>
              <a:spcBef>
                <a:spcPct val="0"/>
              </a:spcBef>
              <a:spcAft>
                <a:spcPct val="15000"/>
              </a:spcAft>
            </a:pPr>
            <a:r>
              <a:rPr lang="el-GR" sz="1200" dirty="0">
                <a:latin typeface="+mj-lt"/>
              </a:rPr>
              <a:t>Αναδείξαμε την ανάγκη ενίσχυσης δημόσιων δομών υγείας για την αντιμετώπιση της πανδημίας και τον κίνδυνο μετάδοσης του ιού στα νησιά από τις μετακινήσεις πληθυσμού</a:t>
            </a:r>
          </a:p>
        </p:txBody>
      </p:sp>
      <p:sp>
        <p:nvSpPr>
          <p:cNvPr id="9" name="Freeform: Shape 8">
            <a:extLst>
              <a:ext uri="{FF2B5EF4-FFF2-40B4-BE49-F238E27FC236}">
                <a16:creationId xmlns:a16="http://schemas.microsoft.com/office/drawing/2014/main" id="{4F80A1B1-B18F-4F81-895B-3EB8CC86D3EA}"/>
              </a:ext>
            </a:extLst>
          </p:cNvPr>
          <p:cNvSpPr/>
          <p:nvPr/>
        </p:nvSpPr>
        <p:spPr>
          <a:xfrm>
            <a:off x="2463281" y="1173123"/>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1</a:t>
            </a:r>
          </a:p>
        </p:txBody>
      </p:sp>
      <p:sp>
        <p:nvSpPr>
          <p:cNvPr id="10" name="Freeform: Shape 9">
            <a:extLst>
              <a:ext uri="{FF2B5EF4-FFF2-40B4-BE49-F238E27FC236}">
                <a16:creationId xmlns:a16="http://schemas.microsoft.com/office/drawing/2014/main" id="{05193FE2-11BA-4739-AF71-63E8675DEEC2}"/>
              </a:ext>
            </a:extLst>
          </p:cNvPr>
          <p:cNvSpPr/>
          <p:nvPr/>
        </p:nvSpPr>
        <p:spPr>
          <a:xfrm>
            <a:off x="2966735" y="1983330"/>
            <a:ext cx="5296221"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r>
              <a:rPr lang="el-GR" sz="1200">
                <a:latin typeface="+mj-lt"/>
              </a:rPr>
              <a:t>Αναδείξαμε την ανάγκη λήψης μέτρων για να παραμείνουν τα νησιά free covid αλλά και τη δυνατότητα ελαστικής εφαρμογής τους στα μικρ νησιά</a:t>
            </a:r>
            <a:endParaRPr lang="el-GR" sz="1200" dirty="0">
              <a:latin typeface="+mj-lt"/>
            </a:endParaRPr>
          </a:p>
        </p:txBody>
      </p:sp>
      <p:sp>
        <p:nvSpPr>
          <p:cNvPr id="11" name="Freeform: Shape 10">
            <a:extLst>
              <a:ext uri="{FF2B5EF4-FFF2-40B4-BE49-F238E27FC236}">
                <a16:creationId xmlns:a16="http://schemas.microsoft.com/office/drawing/2014/main" id="{87C20E42-527A-402A-8090-8A4B09853EB4}"/>
              </a:ext>
            </a:extLst>
          </p:cNvPr>
          <p:cNvSpPr/>
          <p:nvPr/>
        </p:nvSpPr>
        <p:spPr>
          <a:xfrm>
            <a:off x="2437155" y="2126140"/>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2</a:t>
            </a:r>
          </a:p>
        </p:txBody>
      </p:sp>
      <p:sp>
        <p:nvSpPr>
          <p:cNvPr id="12" name="Freeform: Shape 11">
            <a:extLst>
              <a:ext uri="{FF2B5EF4-FFF2-40B4-BE49-F238E27FC236}">
                <a16:creationId xmlns:a16="http://schemas.microsoft.com/office/drawing/2014/main" id="{8830B5B0-415B-4188-9F4F-5717DF30CD93}"/>
              </a:ext>
            </a:extLst>
          </p:cNvPr>
          <p:cNvSpPr/>
          <p:nvPr/>
        </p:nvSpPr>
        <p:spPr>
          <a:xfrm>
            <a:off x="3032115" y="3014701"/>
            <a:ext cx="5296221"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r>
              <a:rPr lang="el-GR" sz="1200" dirty="0">
                <a:latin typeface="+mj-lt"/>
              </a:rPr>
              <a:t>Τονίσαμε ότι η  κυβέρνηση αδιαφορεί για τους συμβασιούχους στη φύλαξη, τη σίτιση και την καθαριότητα των Νοσοκομείων ανοίγοντας τον δρόμο στους εργολάβους</a:t>
            </a:r>
          </a:p>
        </p:txBody>
      </p:sp>
      <p:sp>
        <p:nvSpPr>
          <p:cNvPr id="13" name="Freeform: Shape 12">
            <a:extLst>
              <a:ext uri="{FF2B5EF4-FFF2-40B4-BE49-F238E27FC236}">
                <a16:creationId xmlns:a16="http://schemas.microsoft.com/office/drawing/2014/main" id="{FA26E57E-C3C1-484A-BD7B-66D182C4EB90}"/>
              </a:ext>
            </a:extLst>
          </p:cNvPr>
          <p:cNvSpPr/>
          <p:nvPr/>
        </p:nvSpPr>
        <p:spPr>
          <a:xfrm>
            <a:off x="2463281" y="3163997"/>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3</a:t>
            </a:r>
          </a:p>
        </p:txBody>
      </p:sp>
      <p:sp>
        <p:nvSpPr>
          <p:cNvPr id="14" name="Freeform: Shape 13">
            <a:extLst>
              <a:ext uri="{FF2B5EF4-FFF2-40B4-BE49-F238E27FC236}">
                <a16:creationId xmlns:a16="http://schemas.microsoft.com/office/drawing/2014/main" id="{9A705B7A-AEC6-45C6-BB4E-D035F507C030}"/>
              </a:ext>
            </a:extLst>
          </p:cNvPr>
          <p:cNvSpPr/>
          <p:nvPr/>
        </p:nvSpPr>
        <p:spPr>
          <a:xfrm>
            <a:off x="3032115" y="4027501"/>
            <a:ext cx="5296221"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endParaRPr lang="el-GR" sz="1200">
              <a:latin typeface="+mj-lt"/>
            </a:endParaRPr>
          </a:p>
          <a:p>
            <a:pPr marL="142846" lvl="1" indent="-142846" algn="ctr" defTabSz="622176">
              <a:lnSpc>
                <a:spcPct val="90000"/>
              </a:lnSpc>
              <a:spcBef>
                <a:spcPct val="0"/>
              </a:spcBef>
              <a:spcAft>
                <a:spcPct val="15000"/>
              </a:spcAft>
            </a:pPr>
            <a:r>
              <a:rPr lang="el-GR" sz="1200">
                <a:latin typeface="+mj-lt"/>
              </a:rPr>
              <a:t>Αναδείξαμε </a:t>
            </a:r>
            <a:r>
              <a:rPr lang="el-GR" sz="1200" dirty="0">
                <a:latin typeface="+mj-lt"/>
              </a:rPr>
              <a:t>τις αρρυθμίες  στο σύστημα εμβολιασμού στις Κυκλάδες και την ανάγκη άμεσης κατάρτισης επιχειρησιακού σχεδίου για </a:t>
            </a:r>
            <a:r>
              <a:rPr lang="el-GR" sz="1200">
                <a:latin typeface="+mj-lt"/>
              </a:rPr>
              <a:t>τα νησιά και άχι μέσω ΜΚΟ</a:t>
            </a:r>
          </a:p>
          <a:p>
            <a:pPr marL="142846" lvl="1" indent="-142846" algn="ctr" defTabSz="622176">
              <a:lnSpc>
                <a:spcPct val="90000"/>
              </a:lnSpc>
              <a:spcBef>
                <a:spcPct val="0"/>
              </a:spcBef>
              <a:spcAft>
                <a:spcPct val="15000"/>
              </a:spcAft>
            </a:pPr>
            <a:endParaRPr lang="en-GB" sz="1200" dirty="0">
              <a:latin typeface="+mj-lt"/>
            </a:endParaRPr>
          </a:p>
        </p:txBody>
      </p:sp>
      <p:sp>
        <p:nvSpPr>
          <p:cNvPr id="15" name="Freeform: Shape 14">
            <a:extLst>
              <a:ext uri="{FF2B5EF4-FFF2-40B4-BE49-F238E27FC236}">
                <a16:creationId xmlns:a16="http://schemas.microsoft.com/office/drawing/2014/main" id="{E7B90273-812A-4D00-976E-FEAF4F27BE7C}"/>
              </a:ext>
            </a:extLst>
          </p:cNvPr>
          <p:cNvSpPr/>
          <p:nvPr/>
        </p:nvSpPr>
        <p:spPr>
          <a:xfrm>
            <a:off x="2463281" y="4167771"/>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4</a:t>
            </a:r>
          </a:p>
        </p:txBody>
      </p:sp>
      <p:sp>
        <p:nvSpPr>
          <p:cNvPr id="16" name="Freeform: Shape 15">
            <a:extLst>
              <a:ext uri="{FF2B5EF4-FFF2-40B4-BE49-F238E27FC236}">
                <a16:creationId xmlns:a16="http://schemas.microsoft.com/office/drawing/2014/main" id="{72BED03F-8CD5-413C-A20B-1D62E85A8A82}"/>
              </a:ext>
            </a:extLst>
          </p:cNvPr>
          <p:cNvSpPr/>
          <p:nvPr/>
        </p:nvSpPr>
        <p:spPr>
          <a:xfrm>
            <a:off x="3013452" y="4898582"/>
            <a:ext cx="5296221"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r>
              <a:rPr lang="el-GR" sz="1200">
                <a:latin typeface="+mj-lt"/>
              </a:rPr>
              <a:t>Επεξεργαστήκαμε ειδικά κίνητρα προσέλκυσης γιατρών και επισκεφθήκμε σχεδόν όλες τις δημόσιες δομές υγείας στα νησιά </a:t>
            </a:r>
            <a:endParaRPr lang="el-GR" sz="1200" dirty="0">
              <a:latin typeface="+mj-lt"/>
            </a:endParaRPr>
          </a:p>
        </p:txBody>
      </p:sp>
      <p:sp>
        <p:nvSpPr>
          <p:cNvPr id="17" name="Freeform: Shape 16">
            <a:extLst>
              <a:ext uri="{FF2B5EF4-FFF2-40B4-BE49-F238E27FC236}">
                <a16:creationId xmlns:a16="http://schemas.microsoft.com/office/drawing/2014/main" id="{4B26A873-3529-4CBF-8164-515D33755BA0}"/>
              </a:ext>
            </a:extLst>
          </p:cNvPr>
          <p:cNvSpPr/>
          <p:nvPr/>
        </p:nvSpPr>
        <p:spPr>
          <a:xfrm>
            <a:off x="2463281" y="5092127"/>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ea typeface="Microsoft YaHei Light" panose="020B0502040204020203" pitchFamily="34" charset="-122"/>
              </a:rPr>
              <a:t>5</a:t>
            </a:r>
          </a:p>
        </p:txBody>
      </p:sp>
      <p:sp>
        <p:nvSpPr>
          <p:cNvPr id="20" name="Rectangle 21">
            <a:extLst>
              <a:ext uri="{FF2B5EF4-FFF2-40B4-BE49-F238E27FC236}">
                <a16:creationId xmlns:a16="http://schemas.microsoft.com/office/drawing/2014/main" id="{D88B3874-E5A3-1A30-1865-DE10EE5D1BF9}"/>
              </a:ext>
            </a:extLst>
          </p:cNvPr>
          <p:cNvSpPr/>
          <p:nvPr/>
        </p:nvSpPr>
        <p:spPr>
          <a:xfrm>
            <a:off x="11637469" y="446"/>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l-GR" sz="1200" b="1" dirty="0">
                <a:solidFill>
                  <a:schemeClr val="bg1"/>
                </a:solidFill>
                <a:latin typeface="Microsoft YaHei Light" panose="020B0502040204020203" pitchFamily="34" charset="-122"/>
                <a:ea typeface="Microsoft YaHei Light" panose="020B0502040204020203" pitchFamily="34" charset="-122"/>
              </a:rPr>
              <a:t>    ΒΟΥΛΕΥΤΗΣ ΚΥΚΛΑΔΩΝ - Νίκος </a:t>
            </a:r>
            <a:r>
              <a:rPr lang="el-GR" sz="1400" b="1" dirty="0" err="1">
                <a:solidFill>
                  <a:schemeClr val="bg1"/>
                </a:solidFill>
                <a:latin typeface="Microsoft YaHei Light" panose="020B0502040204020203" pitchFamily="34" charset="-122"/>
                <a:ea typeface="Microsoft YaHei Light" panose="020B0502040204020203" pitchFamily="34" charset="-122"/>
              </a:rPr>
              <a:t>Συρμαλένιος</a:t>
            </a:r>
            <a:r>
              <a:rPr lang="el-GR" sz="1200" b="1" dirty="0">
                <a:solidFill>
                  <a:schemeClr val="bg1"/>
                </a:solidFill>
                <a:latin typeface="Microsoft YaHei Light" panose="020B0502040204020203" pitchFamily="34" charset="-122"/>
                <a:ea typeface="Microsoft YaHei Light" panose="020B0502040204020203" pitchFamily="34" charset="-122"/>
              </a:rPr>
              <a:t> </a:t>
            </a:r>
          </a:p>
        </p:txBody>
      </p:sp>
      <p:pic>
        <p:nvPicPr>
          <p:cNvPr id="21" name="Picture 2" descr="ΣΥΡΙΖΑ Συνασπισμός Ριζοσπαστικής Αριστεράς">
            <a:extLst>
              <a:ext uri="{FF2B5EF4-FFF2-40B4-BE49-F238E27FC236}">
                <a16:creationId xmlns:a16="http://schemas.microsoft.com/office/drawing/2014/main" id="{CAA141C0-FAEA-85E9-94CA-58920FDA25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8923" y="152025"/>
            <a:ext cx="2037801"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658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49"/>
                                          </p:stCondLst>
                                        </p:cTn>
                                        <p:tgtEl>
                                          <p:spTgt spid="9"/>
                                        </p:tgtEl>
                                        <p:attrNameLst>
                                          <p:attrName>style.visibility</p:attrName>
                                        </p:attrNameLst>
                                      </p:cBhvr>
                                      <p:to>
                                        <p:strVal val="visible"/>
                                      </p:to>
                                    </p:set>
                                  </p:childTnLst>
                                </p:cTn>
                              </p:par>
                              <p:par>
                                <p:cTn id="7" presetID="42" presetClass="entr" presetSubtype="0" fill="hold" grpId="0" nodeType="withEffect">
                                  <p:stCondLst>
                                    <p:cond delay="25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anim calcmode="lin" valueType="num">
                                      <p:cBhvr>
                                        <p:cTn id="10" dur="500" fill="hold"/>
                                        <p:tgtEl>
                                          <p:spTgt spid="8"/>
                                        </p:tgtEl>
                                        <p:attrNameLst>
                                          <p:attrName>ppt_x</p:attrName>
                                        </p:attrNameLst>
                                      </p:cBhvr>
                                      <p:tavLst>
                                        <p:tav tm="0">
                                          <p:val>
                                            <p:strVal val="#ppt_x"/>
                                          </p:val>
                                        </p:tav>
                                        <p:tav tm="100000">
                                          <p:val>
                                            <p:strVal val="#ppt_x"/>
                                          </p:val>
                                        </p:tav>
                                      </p:tavLst>
                                    </p:anim>
                                    <p:anim calcmode="lin" valueType="num">
                                      <p:cBhvr>
                                        <p:cTn id="11" dur="500" fill="hold"/>
                                        <p:tgtEl>
                                          <p:spTgt spid="8"/>
                                        </p:tgtEl>
                                        <p:attrNameLst>
                                          <p:attrName>ppt_y</p:attrName>
                                        </p:attrNameLst>
                                      </p:cBhvr>
                                      <p:tavLst>
                                        <p:tav tm="0">
                                          <p:val>
                                            <p:strVal val="#ppt_y+.1"/>
                                          </p:val>
                                        </p:tav>
                                        <p:tav tm="100000">
                                          <p:val>
                                            <p:strVal val="#ppt_y"/>
                                          </p:val>
                                        </p:tav>
                                      </p:tavLst>
                                    </p:anim>
                                  </p:childTnLst>
                                </p:cTn>
                              </p:par>
                              <p:par>
                                <p:cTn id="12" presetID="1" presetClass="entr" presetSubtype="0" fill="hold" grpId="0" nodeType="withEffect">
                                  <p:stCondLst>
                                    <p:cond delay="500"/>
                                  </p:stCondLst>
                                  <p:childTnLst>
                                    <p:set>
                                      <p:cBhvr>
                                        <p:cTn id="13" dur="1" fill="hold">
                                          <p:stCondLst>
                                            <p:cond delay="249"/>
                                          </p:stCondLst>
                                        </p:cTn>
                                        <p:tgtEl>
                                          <p:spTgt spid="11"/>
                                        </p:tgtEl>
                                        <p:attrNameLst>
                                          <p:attrName>style.visibility</p:attrName>
                                        </p:attrNameLst>
                                      </p:cBhvr>
                                      <p:to>
                                        <p:strVal val="visible"/>
                                      </p:to>
                                    </p:set>
                                  </p:childTnLst>
                                </p:cTn>
                              </p:par>
                              <p:par>
                                <p:cTn id="14" presetID="42" presetClass="entr" presetSubtype="0" fill="hold" grpId="0" nodeType="withEffect">
                                  <p:stCondLst>
                                    <p:cond delay="7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par>
                                <p:cTn id="19" presetID="1" presetClass="entr" presetSubtype="0" fill="hold" grpId="0" nodeType="withEffect">
                                  <p:stCondLst>
                                    <p:cond delay="1000"/>
                                  </p:stCondLst>
                                  <p:childTnLst>
                                    <p:set>
                                      <p:cBhvr>
                                        <p:cTn id="20" dur="1" fill="hold">
                                          <p:stCondLst>
                                            <p:cond delay="249"/>
                                          </p:stCondLst>
                                        </p:cTn>
                                        <p:tgtEl>
                                          <p:spTgt spid="13"/>
                                        </p:tgtEl>
                                        <p:attrNameLst>
                                          <p:attrName>style.visibility</p:attrName>
                                        </p:attrNameLst>
                                      </p:cBhvr>
                                      <p:to>
                                        <p:strVal val="visible"/>
                                      </p:to>
                                    </p:set>
                                  </p:childTnLst>
                                </p:cTn>
                              </p:par>
                              <p:par>
                                <p:cTn id="21" presetID="42" presetClass="entr" presetSubtype="0" fill="hold" grpId="0" nodeType="withEffect">
                                  <p:stCondLst>
                                    <p:cond delay="1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par>
                                <p:cTn id="26" presetID="1" presetClass="entr" presetSubtype="0" fill="hold" grpId="0" nodeType="withEffect">
                                  <p:stCondLst>
                                    <p:cond delay="1750"/>
                                  </p:stCondLst>
                                  <p:childTnLst>
                                    <p:set>
                                      <p:cBhvr>
                                        <p:cTn id="27" dur="1" fill="hold">
                                          <p:stCondLst>
                                            <p:cond delay="249"/>
                                          </p:stCondLst>
                                        </p:cTn>
                                        <p:tgtEl>
                                          <p:spTgt spid="15"/>
                                        </p:tgtEl>
                                        <p:attrNameLst>
                                          <p:attrName>style.visibility</p:attrName>
                                        </p:attrNameLst>
                                      </p:cBhvr>
                                      <p:to>
                                        <p:strVal val="visible"/>
                                      </p:to>
                                    </p:set>
                                  </p:childTnLst>
                                </p:cTn>
                              </p:par>
                              <p:par>
                                <p:cTn id="28" presetID="42" presetClass="entr" presetSubtype="0" fill="hold" grpId="0" nodeType="withEffect">
                                  <p:stCondLst>
                                    <p:cond delay="20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par>
                                <p:cTn id="33" presetID="1" presetClass="entr" presetSubtype="0" fill="hold" grpId="0" nodeType="withEffect">
                                  <p:stCondLst>
                                    <p:cond delay="2250"/>
                                  </p:stCondLst>
                                  <p:childTnLst>
                                    <p:set>
                                      <p:cBhvr>
                                        <p:cTn id="34" dur="1" fill="hold">
                                          <p:stCondLst>
                                            <p:cond delay="249"/>
                                          </p:stCondLst>
                                        </p:cTn>
                                        <p:tgtEl>
                                          <p:spTgt spid="17"/>
                                        </p:tgtEl>
                                        <p:attrNameLst>
                                          <p:attrName>style.visibility</p:attrName>
                                        </p:attrNameLst>
                                      </p:cBhvr>
                                      <p:to>
                                        <p:strVal val="visible"/>
                                      </p:to>
                                    </p:set>
                                  </p:childTnLst>
                                </p:cTn>
                              </p:par>
                              <p:par>
                                <p:cTn id="35" presetID="42" presetClass="entr" presetSubtype="0" fill="hold" grpId="0" nodeType="withEffect">
                                  <p:stCondLst>
                                    <p:cond delay="25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strVal val="#ppt_x"/>
                                          </p:val>
                                        </p:tav>
                                        <p:tav tm="100000">
                                          <p:val>
                                            <p:strVal val="#ppt_x"/>
                                          </p:val>
                                        </p:tav>
                                      </p:tavLst>
                                    </p:anim>
                                    <p:anim calcmode="lin" valueType="num">
                                      <p:cBhvr>
                                        <p:cTn id="39" dur="500" fill="hold"/>
                                        <p:tgtEl>
                                          <p:spTgt spid="16"/>
                                        </p:tgtEl>
                                        <p:attrNameLst>
                                          <p:attrName>ppt_y</p:attrName>
                                        </p:attrNameLst>
                                      </p:cBhvr>
                                      <p:tavLst>
                                        <p:tav tm="0">
                                          <p:val>
                                            <p:strVal val="#ppt_y+.1"/>
                                          </p:val>
                                        </p:tav>
                                        <p:tav tm="100000">
                                          <p:val>
                                            <p:strVal val="#ppt_y"/>
                                          </p:val>
                                        </p:tav>
                                      </p:tavLst>
                                    </p:anim>
                                  </p:childTnLst>
                                </p:cTn>
                              </p:par>
                              <p:par>
                                <p:cTn id="40" presetID="26" presetClass="entr" presetSubtype="0" fill="hold" grpId="0" nodeType="withEffect">
                                  <p:stCondLst>
                                    <p:cond delay="325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80">
                                          <p:stCondLst>
                                            <p:cond delay="0"/>
                                          </p:stCondLst>
                                        </p:cTn>
                                        <p:tgtEl>
                                          <p:spTgt spid="2"/>
                                        </p:tgtEl>
                                      </p:cBhvr>
                                    </p:animEffect>
                                    <p:anim calcmode="lin" valueType="num">
                                      <p:cBhvr>
                                        <p:cTn id="4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8" dur="26">
                                          <p:stCondLst>
                                            <p:cond delay="650"/>
                                          </p:stCondLst>
                                        </p:cTn>
                                        <p:tgtEl>
                                          <p:spTgt spid="2"/>
                                        </p:tgtEl>
                                      </p:cBhvr>
                                      <p:to x="100000" y="60000"/>
                                    </p:animScale>
                                    <p:animScale>
                                      <p:cBhvr>
                                        <p:cTn id="49" dur="166" decel="50000">
                                          <p:stCondLst>
                                            <p:cond delay="676"/>
                                          </p:stCondLst>
                                        </p:cTn>
                                        <p:tgtEl>
                                          <p:spTgt spid="2"/>
                                        </p:tgtEl>
                                      </p:cBhvr>
                                      <p:to x="100000" y="100000"/>
                                    </p:animScale>
                                    <p:animScale>
                                      <p:cBhvr>
                                        <p:cTn id="50" dur="26">
                                          <p:stCondLst>
                                            <p:cond delay="1312"/>
                                          </p:stCondLst>
                                        </p:cTn>
                                        <p:tgtEl>
                                          <p:spTgt spid="2"/>
                                        </p:tgtEl>
                                      </p:cBhvr>
                                      <p:to x="100000" y="80000"/>
                                    </p:animScale>
                                    <p:animScale>
                                      <p:cBhvr>
                                        <p:cTn id="51" dur="166" decel="50000">
                                          <p:stCondLst>
                                            <p:cond delay="1338"/>
                                          </p:stCondLst>
                                        </p:cTn>
                                        <p:tgtEl>
                                          <p:spTgt spid="2"/>
                                        </p:tgtEl>
                                      </p:cBhvr>
                                      <p:to x="100000" y="100000"/>
                                    </p:animScale>
                                    <p:animScale>
                                      <p:cBhvr>
                                        <p:cTn id="52" dur="26">
                                          <p:stCondLst>
                                            <p:cond delay="1642"/>
                                          </p:stCondLst>
                                        </p:cTn>
                                        <p:tgtEl>
                                          <p:spTgt spid="2"/>
                                        </p:tgtEl>
                                      </p:cBhvr>
                                      <p:to x="100000" y="90000"/>
                                    </p:animScale>
                                    <p:animScale>
                                      <p:cBhvr>
                                        <p:cTn id="53" dur="166" decel="50000">
                                          <p:stCondLst>
                                            <p:cond delay="1668"/>
                                          </p:stCondLst>
                                        </p:cTn>
                                        <p:tgtEl>
                                          <p:spTgt spid="2"/>
                                        </p:tgtEl>
                                      </p:cBhvr>
                                      <p:to x="100000" y="100000"/>
                                    </p:animScale>
                                    <p:animScale>
                                      <p:cBhvr>
                                        <p:cTn id="54" dur="26">
                                          <p:stCondLst>
                                            <p:cond delay="1808"/>
                                          </p:stCondLst>
                                        </p:cTn>
                                        <p:tgtEl>
                                          <p:spTgt spid="2"/>
                                        </p:tgtEl>
                                      </p:cBhvr>
                                      <p:to x="100000" y="95000"/>
                                    </p:animScale>
                                    <p:animScale>
                                      <p:cBhvr>
                                        <p:cTn id="5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31709C-20C4-4F53-9B68-03872BFE38D1}"/>
              </a:ext>
            </a:extLst>
          </p:cNvPr>
          <p:cNvSpPr/>
          <p:nvPr/>
        </p:nvSpPr>
        <p:spPr>
          <a:xfrm>
            <a:off x="1017430" y="38217"/>
            <a:ext cx="10514231" cy="6857107"/>
          </a:xfrm>
          <a:prstGeom prst="rect">
            <a:avLst/>
          </a:prstGeom>
          <a:gradFill flip="none" rotWithShape="1">
            <a:gsLst>
              <a:gs pos="0">
                <a:srgbClr val="F1131E">
                  <a:shade val="30000"/>
                  <a:satMod val="115000"/>
                </a:srgbClr>
              </a:gs>
              <a:gs pos="50000">
                <a:srgbClr val="F1131E">
                  <a:shade val="67500"/>
                  <a:satMod val="115000"/>
                </a:srgbClr>
              </a:gs>
              <a:gs pos="100000">
                <a:srgbClr val="F1131E">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j-lt"/>
            </a:endParaRPr>
          </a:p>
        </p:txBody>
      </p:sp>
      <p:sp>
        <p:nvSpPr>
          <p:cNvPr id="6" name="TextBox 5">
            <a:extLst>
              <a:ext uri="{FF2B5EF4-FFF2-40B4-BE49-F238E27FC236}">
                <a16:creationId xmlns:a16="http://schemas.microsoft.com/office/drawing/2014/main" id="{14DA8C61-40E8-4E17-991B-4D2FEA7D9AB3}"/>
              </a:ext>
            </a:extLst>
          </p:cNvPr>
          <p:cNvSpPr txBox="1"/>
          <p:nvPr/>
        </p:nvSpPr>
        <p:spPr>
          <a:xfrm>
            <a:off x="9431383" y="802691"/>
            <a:ext cx="1464708" cy="923330"/>
          </a:xfrm>
          <a:prstGeom prst="rect">
            <a:avLst/>
          </a:prstGeom>
          <a:noFill/>
        </p:spPr>
        <p:txBody>
          <a:bodyPr wrap="square" rtlCol="0">
            <a:spAutoFit/>
          </a:bodyPr>
          <a:lstStyle/>
          <a:p>
            <a:r>
              <a:rPr lang="el-GR" b="1" dirty="0">
                <a:solidFill>
                  <a:schemeClr val="bg1"/>
                </a:solidFill>
                <a:latin typeface="+mj-lt"/>
                <a:ea typeface="Microsoft YaHei Light" panose="020B0502040204020203" pitchFamily="34" charset="-122"/>
              </a:rPr>
              <a:t>Για την Παιδεία και την Έρευνα   </a:t>
            </a:r>
            <a:endParaRPr lang="en-US" sz="2800" b="1" dirty="0">
              <a:solidFill>
                <a:schemeClr val="bg1"/>
              </a:solidFill>
              <a:latin typeface="+mj-lt"/>
              <a:ea typeface="Microsoft YaHei Light" panose="020B0502040204020203" pitchFamily="34" charset="-122"/>
            </a:endParaRPr>
          </a:p>
        </p:txBody>
      </p:sp>
      <p:pic>
        <p:nvPicPr>
          <p:cNvPr id="5" name="Picture 4">
            <a:extLst>
              <a:ext uri="{FF2B5EF4-FFF2-40B4-BE49-F238E27FC236}">
                <a16:creationId xmlns:a16="http://schemas.microsoft.com/office/drawing/2014/main" id="{555EE0CA-EDA4-4364-BE84-769EBF98B5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725491" y="2532915"/>
            <a:ext cx="7140295" cy="1509875"/>
          </a:xfrm>
          <a:prstGeom prst="rect">
            <a:avLst/>
          </a:prstGeom>
        </p:spPr>
      </p:pic>
      <p:sp>
        <p:nvSpPr>
          <p:cNvPr id="2" name="TextBox 1">
            <a:extLst>
              <a:ext uri="{FF2B5EF4-FFF2-40B4-BE49-F238E27FC236}">
                <a16:creationId xmlns:a16="http://schemas.microsoft.com/office/drawing/2014/main" id="{BAAD4A35-80CD-4F51-BDBF-FCA5A935CBA7}"/>
              </a:ext>
            </a:extLst>
          </p:cNvPr>
          <p:cNvSpPr txBox="1"/>
          <p:nvPr/>
        </p:nvSpPr>
        <p:spPr>
          <a:xfrm>
            <a:off x="9431383" y="2103175"/>
            <a:ext cx="1881051" cy="1815882"/>
          </a:xfrm>
          <a:prstGeom prst="rect">
            <a:avLst/>
          </a:prstGeom>
          <a:noFill/>
        </p:spPr>
        <p:txBody>
          <a:bodyPr wrap="square" rtlCol="0">
            <a:spAutoFit/>
          </a:bodyPr>
          <a:lstStyle/>
          <a:p>
            <a:endParaRPr lang="el-GR" sz="1400" dirty="0">
              <a:solidFill>
                <a:schemeClr val="bg1"/>
              </a:solidFill>
              <a:latin typeface="Microsoft YaHei Light" panose="020B0502040204020203" pitchFamily="34" charset="-122"/>
              <a:ea typeface="Microsoft YaHei Light" panose="020B0502040204020203" pitchFamily="34" charset="-122"/>
            </a:endParaRPr>
          </a:p>
          <a:p>
            <a:r>
              <a:rPr lang="el-GR" sz="1400" b="1" dirty="0">
                <a:solidFill>
                  <a:schemeClr val="bg1"/>
                </a:solidFill>
                <a:latin typeface="Microsoft YaHei Light" panose="020B0502040204020203" pitchFamily="34" charset="-122"/>
                <a:ea typeface="Microsoft YaHei Light" panose="020B0502040204020203" pitchFamily="34" charset="-122"/>
              </a:rPr>
              <a:t>Αναδείξαμε ως κοινοβουλευτική ομάδα τα προβλήματα με ερωτήσεις και παρεμβάσεις στη Βουλή</a:t>
            </a:r>
          </a:p>
        </p:txBody>
      </p:sp>
      <p:sp>
        <p:nvSpPr>
          <p:cNvPr id="8" name="Freeform: Shape 7">
            <a:extLst>
              <a:ext uri="{FF2B5EF4-FFF2-40B4-BE49-F238E27FC236}">
                <a16:creationId xmlns:a16="http://schemas.microsoft.com/office/drawing/2014/main" id="{0CCD715D-9709-494C-BAD1-02752AF0B10C}"/>
              </a:ext>
            </a:extLst>
          </p:cNvPr>
          <p:cNvSpPr/>
          <p:nvPr/>
        </p:nvSpPr>
        <p:spPr>
          <a:xfrm>
            <a:off x="3032115" y="1023827"/>
            <a:ext cx="5296221" cy="832104"/>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defRPr/>
            </a:pPr>
            <a:r>
              <a:rPr lang="el-GR" sz="1200" dirty="0">
                <a:latin typeface="+mj-lt"/>
              </a:rPr>
              <a:t>Αναδείξαμε τα προβλήματα στη διαδικασία πρόσληψης προσωπικού καθαριότητας σε σχολικές μονάδες της χώρας</a:t>
            </a:r>
          </a:p>
        </p:txBody>
      </p:sp>
      <p:sp>
        <p:nvSpPr>
          <p:cNvPr id="9" name="Freeform: Shape 8">
            <a:extLst>
              <a:ext uri="{FF2B5EF4-FFF2-40B4-BE49-F238E27FC236}">
                <a16:creationId xmlns:a16="http://schemas.microsoft.com/office/drawing/2014/main" id="{4F80A1B1-B18F-4F81-895B-3EB8CC86D3EA}"/>
              </a:ext>
            </a:extLst>
          </p:cNvPr>
          <p:cNvSpPr/>
          <p:nvPr/>
        </p:nvSpPr>
        <p:spPr>
          <a:xfrm>
            <a:off x="2463281" y="1173123"/>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1</a:t>
            </a:r>
          </a:p>
        </p:txBody>
      </p:sp>
      <p:sp>
        <p:nvSpPr>
          <p:cNvPr id="10" name="Freeform: Shape 9">
            <a:extLst>
              <a:ext uri="{FF2B5EF4-FFF2-40B4-BE49-F238E27FC236}">
                <a16:creationId xmlns:a16="http://schemas.microsoft.com/office/drawing/2014/main" id="{05193FE2-11BA-4739-AF71-63E8675DEEC2}"/>
              </a:ext>
            </a:extLst>
          </p:cNvPr>
          <p:cNvSpPr/>
          <p:nvPr/>
        </p:nvSpPr>
        <p:spPr>
          <a:xfrm>
            <a:off x="3032115" y="2029097"/>
            <a:ext cx="5296221" cy="832104"/>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defRPr/>
            </a:pPr>
            <a:r>
              <a:rPr lang="el-GR" sz="1200" dirty="0">
                <a:latin typeface="+mj-lt"/>
              </a:rPr>
              <a:t>Αναδείξαμε την ανάγκη επίσπευσης παροχής εξοπλισμού </a:t>
            </a:r>
            <a:r>
              <a:rPr lang="el-GR" sz="1200" dirty="0" err="1">
                <a:latin typeface="+mj-lt"/>
              </a:rPr>
              <a:t>τηλεκπαίδευσης</a:t>
            </a:r>
            <a:r>
              <a:rPr lang="el-GR" sz="1200" dirty="0">
                <a:latin typeface="+mj-lt"/>
              </a:rPr>
              <a:t> στη σχολική κοινότητα</a:t>
            </a:r>
          </a:p>
        </p:txBody>
      </p:sp>
      <p:sp>
        <p:nvSpPr>
          <p:cNvPr id="11" name="Freeform: Shape 10">
            <a:extLst>
              <a:ext uri="{FF2B5EF4-FFF2-40B4-BE49-F238E27FC236}">
                <a16:creationId xmlns:a16="http://schemas.microsoft.com/office/drawing/2014/main" id="{87C20E42-527A-402A-8090-8A4B09853EB4}"/>
              </a:ext>
            </a:extLst>
          </p:cNvPr>
          <p:cNvSpPr/>
          <p:nvPr/>
        </p:nvSpPr>
        <p:spPr>
          <a:xfrm>
            <a:off x="2463281" y="2178392"/>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2</a:t>
            </a:r>
          </a:p>
        </p:txBody>
      </p:sp>
      <p:sp>
        <p:nvSpPr>
          <p:cNvPr id="12" name="Freeform: Shape 11">
            <a:extLst>
              <a:ext uri="{FF2B5EF4-FFF2-40B4-BE49-F238E27FC236}">
                <a16:creationId xmlns:a16="http://schemas.microsoft.com/office/drawing/2014/main" id="{8830B5B0-415B-4188-9F4F-5717DF30CD93}"/>
              </a:ext>
            </a:extLst>
          </p:cNvPr>
          <p:cNvSpPr/>
          <p:nvPr/>
        </p:nvSpPr>
        <p:spPr>
          <a:xfrm>
            <a:off x="3013452" y="3026086"/>
            <a:ext cx="5294376"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defRPr/>
            </a:pPr>
            <a:r>
              <a:rPr lang="el-GR" sz="1200" dirty="0">
                <a:latin typeface="+mj-lt"/>
              </a:rPr>
              <a:t>Τονίσαμε την επιτακτική ανάγκη για κάλυψη κενών σε εκπαιδευτικούς γενικής και ειδικής αγωγής και σχολικούς νοσηλευτές</a:t>
            </a:r>
          </a:p>
        </p:txBody>
      </p:sp>
      <p:sp>
        <p:nvSpPr>
          <p:cNvPr id="13" name="Freeform: Shape 12">
            <a:extLst>
              <a:ext uri="{FF2B5EF4-FFF2-40B4-BE49-F238E27FC236}">
                <a16:creationId xmlns:a16="http://schemas.microsoft.com/office/drawing/2014/main" id="{FA26E57E-C3C1-484A-BD7B-66D182C4EB90}"/>
              </a:ext>
            </a:extLst>
          </p:cNvPr>
          <p:cNvSpPr/>
          <p:nvPr/>
        </p:nvSpPr>
        <p:spPr>
          <a:xfrm>
            <a:off x="2463281" y="3163997"/>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3</a:t>
            </a:r>
          </a:p>
        </p:txBody>
      </p:sp>
      <p:sp>
        <p:nvSpPr>
          <p:cNvPr id="14" name="Freeform: Shape 13">
            <a:extLst>
              <a:ext uri="{FF2B5EF4-FFF2-40B4-BE49-F238E27FC236}">
                <a16:creationId xmlns:a16="http://schemas.microsoft.com/office/drawing/2014/main" id="{9A705B7A-AEC6-45C6-BB4E-D035F507C030}"/>
              </a:ext>
            </a:extLst>
          </p:cNvPr>
          <p:cNvSpPr/>
          <p:nvPr/>
        </p:nvSpPr>
        <p:spPr>
          <a:xfrm>
            <a:off x="3032115" y="4039642"/>
            <a:ext cx="5294376"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r>
              <a:rPr lang="el-GR" sz="1200" dirty="0">
                <a:latin typeface="+mj-lt"/>
              </a:rPr>
              <a:t>Αντιδράσαμε στην πλήρη απαξίωση της μαθητείας των ΕΠΑΛ</a:t>
            </a:r>
            <a:endParaRPr lang="en-GB" sz="1200" dirty="0">
              <a:latin typeface="+mj-lt"/>
            </a:endParaRPr>
          </a:p>
        </p:txBody>
      </p:sp>
      <p:sp>
        <p:nvSpPr>
          <p:cNvPr id="15" name="Freeform: Shape 14">
            <a:extLst>
              <a:ext uri="{FF2B5EF4-FFF2-40B4-BE49-F238E27FC236}">
                <a16:creationId xmlns:a16="http://schemas.microsoft.com/office/drawing/2014/main" id="{E7B90273-812A-4D00-976E-FEAF4F27BE7C}"/>
              </a:ext>
            </a:extLst>
          </p:cNvPr>
          <p:cNvSpPr/>
          <p:nvPr/>
        </p:nvSpPr>
        <p:spPr>
          <a:xfrm>
            <a:off x="2463281" y="4167771"/>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4</a:t>
            </a:r>
          </a:p>
        </p:txBody>
      </p:sp>
      <p:sp>
        <p:nvSpPr>
          <p:cNvPr id="16" name="Freeform: Shape 15">
            <a:extLst>
              <a:ext uri="{FF2B5EF4-FFF2-40B4-BE49-F238E27FC236}">
                <a16:creationId xmlns:a16="http://schemas.microsoft.com/office/drawing/2014/main" id="{72BED03F-8CD5-413C-A20B-1D62E85A8A82}"/>
              </a:ext>
            </a:extLst>
          </p:cNvPr>
          <p:cNvSpPr/>
          <p:nvPr/>
        </p:nvSpPr>
        <p:spPr>
          <a:xfrm>
            <a:off x="2992926" y="4996803"/>
            <a:ext cx="5294376" cy="832104"/>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r>
              <a:rPr lang="el-GR" sz="1200" dirty="0">
                <a:latin typeface="+mj-lt"/>
              </a:rPr>
              <a:t>Αναδείξαμε τα </a:t>
            </a:r>
            <a:r>
              <a:rPr lang="el-GR" sz="1200" dirty="0" err="1">
                <a:latin typeface="+mj-lt"/>
              </a:rPr>
              <a:t>Υποστελεχωμένα</a:t>
            </a:r>
            <a:r>
              <a:rPr lang="el-GR" sz="1200" dirty="0">
                <a:latin typeface="+mj-lt"/>
              </a:rPr>
              <a:t> και ανενεργά Κέντρα Περιβαλλοντικής Εκπαίδευσης στην Περιφέρεια Νοτίου Αιγαίου</a:t>
            </a:r>
          </a:p>
        </p:txBody>
      </p:sp>
      <p:sp>
        <p:nvSpPr>
          <p:cNvPr id="17" name="Freeform: Shape 16">
            <a:extLst>
              <a:ext uri="{FF2B5EF4-FFF2-40B4-BE49-F238E27FC236}">
                <a16:creationId xmlns:a16="http://schemas.microsoft.com/office/drawing/2014/main" id="{4B26A873-3529-4CBF-8164-515D33755BA0}"/>
              </a:ext>
            </a:extLst>
          </p:cNvPr>
          <p:cNvSpPr/>
          <p:nvPr/>
        </p:nvSpPr>
        <p:spPr>
          <a:xfrm>
            <a:off x="2463281" y="5092127"/>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ea typeface="Microsoft YaHei Light" panose="020B0502040204020203" pitchFamily="34" charset="-122"/>
              </a:rPr>
              <a:t>5</a:t>
            </a:r>
          </a:p>
        </p:txBody>
      </p:sp>
      <p:sp>
        <p:nvSpPr>
          <p:cNvPr id="20" name="Rectangle 21">
            <a:extLst>
              <a:ext uri="{FF2B5EF4-FFF2-40B4-BE49-F238E27FC236}">
                <a16:creationId xmlns:a16="http://schemas.microsoft.com/office/drawing/2014/main" id="{D88B3874-E5A3-1A30-1865-DE10EE5D1BF9}"/>
              </a:ext>
            </a:extLst>
          </p:cNvPr>
          <p:cNvSpPr/>
          <p:nvPr/>
        </p:nvSpPr>
        <p:spPr>
          <a:xfrm>
            <a:off x="11637469" y="446"/>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l-GR" sz="1200" b="1" dirty="0">
                <a:solidFill>
                  <a:schemeClr val="bg1"/>
                </a:solidFill>
                <a:latin typeface="Microsoft YaHei Light" panose="020B0502040204020203" pitchFamily="34" charset="-122"/>
                <a:ea typeface="Microsoft YaHei Light" panose="020B0502040204020203" pitchFamily="34" charset="-122"/>
              </a:rPr>
              <a:t>    ΒΟΥΛΕΥΤΗΣ ΚΥΚΛΑΔΩΝ - Νίκος </a:t>
            </a:r>
            <a:r>
              <a:rPr lang="el-GR" sz="1400" b="1" dirty="0" err="1">
                <a:solidFill>
                  <a:schemeClr val="bg1"/>
                </a:solidFill>
                <a:latin typeface="Microsoft YaHei Light" panose="020B0502040204020203" pitchFamily="34" charset="-122"/>
                <a:ea typeface="Microsoft YaHei Light" panose="020B0502040204020203" pitchFamily="34" charset="-122"/>
              </a:rPr>
              <a:t>Συρμαλένιος</a:t>
            </a:r>
            <a:r>
              <a:rPr lang="el-GR" sz="1200" b="1" dirty="0">
                <a:solidFill>
                  <a:schemeClr val="bg1"/>
                </a:solidFill>
                <a:latin typeface="Microsoft YaHei Light" panose="020B0502040204020203" pitchFamily="34" charset="-122"/>
                <a:ea typeface="Microsoft YaHei Light" panose="020B0502040204020203" pitchFamily="34" charset="-122"/>
              </a:rPr>
              <a:t> </a:t>
            </a:r>
          </a:p>
        </p:txBody>
      </p:sp>
      <p:pic>
        <p:nvPicPr>
          <p:cNvPr id="21" name="Picture 2" descr="ΣΥΡΙΖΑ Συνασπισμός Ριζοσπαστικής Αριστεράς">
            <a:extLst>
              <a:ext uri="{FF2B5EF4-FFF2-40B4-BE49-F238E27FC236}">
                <a16:creationId xmlns:a16="http://schemas.microsoft.com/office/drawing/2014/main" id="{CAA141C0-FAEA-85E9-94CA-58920FDA25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8923" y="152025"/>
            <a:ext cx="2037801" cy="457200"/>
          </a:xfrm>
          <a:prstGeom prst="rect">
            <a:avLst/>
          </a:prstGeom>
          <a:noFill/>
          <a:extLst>
            <a:ext uri="{909E8E84-426E-40DD-AFC4-6F175D3DCCD1}">
              <a14:hiddenFill xmlns:a14="http://schemas.microsoft.com/office/drawing/2010/main">
                <a:solidFill>
                  <a:srgbClr val="FFFFFF"/>
                </a:solidFill>
              </a14:hiddenFill>
            </a:ext>
          </a:extLst>
        </p:spPr>
      </p:pic>
      <p:sp>
        <p:nvSpPr>
          <p:cNvPr id="18" name="Freeform: Shape 15">
            <a:extLst>
              <a:ext uri="{FF2B5EF4-FFF2-40B4-BE49-F238E27FC236}">
                <a16:creationId xmlns:a16="http://schemas.microsoft.com/office/drawing/2014/main" id="{6A6DCBBD-B632-1A41-A603-04B098CAB67F}"/>
              </a:ext>
            </a:extLst>
          </p:cNvPr>
          <p:cNvSpPr/>
          <p:nvPr/>
        </p:nvSpPr>
        <p:spPr>
          <a:xfrm>
            <a:off x="3030250" y="5928213"/>
            <a:ext cx="5314902" cy="832104"/>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r>
              <a:rPr lang="el-GR" sz="1200" dirty="0">
                <a:latin typeface="+mj-lt"/>
              </a:rPr>
              <a:t>Επίκαιρη επερώτηση της Κ.Ο με θέμα την «Ολοκληρωτική η αποτυχία της κυβέρνησης στη διαχείριση της πανδημίας στην εκπαίδευση (κλειστά σχολεία, αποτυχία τηλεκπαίδευσης, μεγάλα μαθησιακά κενά &amp; εκπαιδευτικές ανισότητες) </a:t>
            </a:r>
          </a:p>
        </p:txBody>
      </p:sp>
      <p:sp>
        <p:nvSpPr>
          <p:cNvPr id="19" name="Freeform: Shape 16">
            <a:extLst>
              <a:ext uri="{FF2B5EF4-FFF2-40B4-BE49-F238E27FC236}">
                <a16:creationId xmlns:a16="http://schemas.microsoft.com/office/drawing/2014/main" id="{3FFC9F7D-1840-8ABD-5121-5A7827B9628D}"/>
              </a:ext>
            </a:extLst>
          </p:cNvPr>
          <p:cNvSpPr/>
          <p:nvPr/>
        </p:nvSpPr>
        <p:spPr>
          <a:xfrm>
            <a:off x="2463281" y="6060861"/>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l-GR" sz="2400" dirty="0">
                <a:latin typeface="+mj-lt"/>
                <a:ea typeface="Microsoft YaHei Light" panose="020B0502040204020203" pitchFamily="34" charset="-122"/>
              </a:rPr>
              <a:t>6</a:t>
            </a:r>
            <a:endParaRPr lang="en-GB" sz="2400" dirty="0">
              <a:latin typeface="+mj-lt"/>
              <a:ea typeface="Microsoft YaHei Light" panose="020B0502040204020203" pitchFamily="34" charset="-122"/>
            </a:endParaRPr>
          </a:p>
        </p:txBody>
      </p:sp>
    </p:spTree>
    <p:extLst>
      <p:ext uri="{BB962C8B-B14F-4D97-AF65-F5344CB8AC3E}">
        <p14:creationId xmlns:p14="http://schemas.microsoft.com/office/powerpoint/2010/main" val="888658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49"/>
                                          </p:stCondLst>
                                        </p:cTn>
                                        <p:tgtEl>
                                          <p:spTgt spid="9"/>
                                        </p:tgtEl>
                                        <p:attrNameLst>
                                          <p:attrName>style.visibility</p:attrName>
                                        </p:attrNameLst>
                                      </p:cBhvr>
                                      <p:to>
                                        <p:strVal val="visible"/>
                                      </p:to>
                                    </p:set>
                                  </p:childTnLst>
                                </p:cTn>
                              </p:par>
                              <p:par>
                                <p:cTn id="7" presetID="42" presetClass="entr" presetSubtype="0" fill="hold" grpId="0" nodeType="withEffect">
                                  <p:stCondLst>
                                    <p:cond delay="25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anim calcmode="lin" valueType="num">
                                      <p:cBhvr>
                                        <p:cTn id="10" dur="500" fill="hold"/>
                                        <p:tgtEl>
                                          <p:spTgt spid="8"/>
                                        </p:tgtEl>
                                        <p:attrNameLst>
                                          <p:attrName>ppt_x</p:attrName>
                                        </p:attrNameLst>
                                      </p:cBhvr>
                                      <p:tavLst>
                                        <p:tav tm="0">
                                          <p:val>
                                            <p:strVal val="#ppt_x"/>
                                          </p:val>
                                        </p:tav>
                                        <p:tav tm="100000">
                                          <p:val>
                                            <p:strVal val="#ppt_x"/>
                                          </p:val>
                                        </p:tav>
                                      </p:tavLst>
                                    </p:anim>
                                    <p:anim calcmode="lin" valueType="num">
                                      <p:cBhvr>
                                        <p:cTn id="11" dur="500" fill="hold"/>
                                        <p:tgtEl>
                                          <p:spTgt spid="8"/>
                                        </p:tgtEl>
                                        <p:attrNameLst>
                                          <p:attrName>ppt_y</p:attrName>
                                        </p:attrNameLst>
                                      </p:cBhvr>
                                      <p:tavLst>
                                        <p:tav tm="0">
                                          <p:val>
                                            <p:strVal val="#ppt_y+.1"/>
                                          </p:val>
                                        </p:tav>
                                        <p:tav tm="100000">
                                          <p:val>
                                            <p:strVal val="#ppt_y"/>
                                          </p:val>
                                        </p:tav>
                                      </p:tavLst>
                                    </p:anim>
                                  </p:childTnLst>
                                </p:cTn>
                              </p:par>
                              <p:par>
                                <p:cTn id="12" presetID="1" presetClass="entr" presetSubtype="0" fill="hold" grpId="0" nodeType="withEffect">
                                  <p:stCondLst>
                                    <p:cond delay="500"/>
                                  </p:stCondLst>
                                  <p:childTnLst>
                                    <p:set>
                                      <p:cBhvr>
                                        <p:cTn id="13" dur="1" fill="hold">
                                          <p:stCondLst>
                                            <p:cond delay="249"/>
                                          </p:stCondLst>
                                        </p:cTn>
                                        <p:tgtEl>
                                          <p:spTgt spid="11"/>
                                        </p:tgtEl>
                                        <p:attrNameLst>
                                          <p:attrName>style.visibility</p:attrName>
                                        </p:attrNameLst>
                                      </p:cBhvr>
                                      <p:to>
                                        <p:strVal val="visible"/>
                                      </p:to>
                                    </p:set>
                                  </p:childTnLst>
                                </p:cTn>
                              </p:par>
                              <p:par>
                                <p:cTn id="14" presetID="42" presetClass="entr" presetSubtype="0" fill="hold" grpId="0" nodeType="withEffect">
                                  <p:stCondLst>
                                    <p:cond delay="7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par>
                                <p:cTn id="19" presetID="1" presetClass="entr" presetSubtype="0" fill="hold" grpId="0" nodeType="withEffect">
                                  <p:stCondLst>
                                    <p:cond delay="1000"/>
                                  </p:stCondLst>
                                  <p:childTnLst>
                                    <p:set>
                                      <p:cBhvr>
                                        <p:cTn id="20" dur="1" fill="hold">
                                          <p:stCondLst>
                                            <p:cond delay="249"/>
                                          </p:stCondLst>
                                        </p:cTn>
                                        <p:tgtEl>
                                          <p:spTgt spid="13"/>
                                        </p:tgtEl>
                                        <p:attrNameLst>
                                          <p:attrName>style.visibility</p:attrName>
                                        </p:attrNameLst>
                                      </p:cBhvr>
                                      <p:to>
                                        <p:strVal val="visible"/>
                                      </p:to>
                                    </p:set>
                                  </p:childTnLst>
                                </p:cTn>
                              </p:par>
                              <p:par>
                                <p:cTn id="21" presetID="42" presetClass="entr" presetSubtype="0" fill="hold" grpId="0" nodeType="withEffect">
                                  <p:stCondLst>
                                    <p:cond delay="1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par>
                                <p:cTn id="26" presetID="1" presetClass="entr" presetSubtype="0" fill="hold" grpId="0" nodeType="withEffect">
                                  <p:stCondLst>
                                    <p:cond delay="1750"/>
                                  </p:stCondLst>
                                  <p:childTnLst>
                                    <p:set>
                                      <p:cBhvr>
                                        <p:cTn id="27" dur="1" fill="hold">
                                          <p:stCondLst>
                                            <p:cond delay="249"/>
                                          </p:stCondLst>
                                        </p:cTn>
                                        <p:tgtEl>
                                          <p:spTgt spid="15"/>
                                        </p:tgtEl>
                                        <p:attrNameLst>
                                          <p:attrName>style.visibility</p:attrName>
                                        </p:attrNameLst>
                                      </p:cBhvr>
                                      <p:to>
                                        <p:strVal val="visible"/>
                                      </p:to>
                                    </p:set>
                                  </p:childTnLst>
                                </p:cTn>
                              </p:par>
                              <p:par>
                                <p:cTn id="28" presetID="42" presetClass="entr" presetSubtype="0" fill="hold" grpId="0" nodeType="withEffect">
                                  <p:stCondLst>
                                    <p:cond delay="20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par>
                                <p:cTn id="33" presetID="1" presetClass="entr" presetSubtype="0" fill="hold" grpId="0" nodeType="withEffect">
                                  <p:stCondLst>
                                    <p:cond delay="2250"/>
                                  </p:stCondLst>
                                  <p:childTnLst>
                                    <p:set>
                                      <p:cBhvr>
                                        <p:cTn id="34" dur="1" fill="hold">
                                          <p:stCondLst>
                                            <p:cond delay="249"/>
                                          </p:stCondLst>
                                        </p:cTn>
                                        <p:tgtEl>
                                          <p:spTgt spid="17"/>
                                        </p:tgtEl>
                                        <p:attrNameLst>
                                          <p:attrName>style.visibility</p:attrName>
                                        </p:attrNameLst>
                                      </p:cBhvr>
                                      <p:to>
                                        <p:strVal val="visible"/>
                                      </p:to>
                                    </p:set>
                                  </p:childTnLst>
                                </p:cTn>
                              </p:par>
                              <p:par>
                                <p:cTn id="35" presetID="42" presetClass="entr" presetSubtype="0" fill="hold" grpId="0" nodeType="withEffect">
                                  <p:stCondLst>
                                    <p:cond delay="275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strVal val="#ppt_x"/>
                                          </p:val>
                                        </p:tav>
                                        <p:tav tm="100000">
                                          <p:val>
                                            <p:strVal val="#ppt_x"/>
                                          </p:val>
                                        </p:tav>
                                      </p:tavLst>
                                    </p:anim>
                                    <p:anim calcmode="lin" valueType="num">
                                      <p:cBhvr>
                                        <p:cTn id="39" dur="500" fill="hold"/>
                                        <p:tgtEl>
                                          <p:spTgt spid="16"/>
                                        </p:tgtEl>
                                        <p:attrNameLst>
                                          <p:attrName>ppt_y</p:attrName>
                                        </p:attrNameLst>
                                      </p:cBhvr>
                                      <p:tavLst>
                                        <p:tav tm="0">
                                          <p:val>
                                            <p:strVal val="#ppt_y+.1"/>
                                          </p:val>
                                        </p:tav>
                                        <p:tav tm="100000">
                                          <p:val>
                                            <p:strVal val="#ppt_y"/>
                                          </p:val>
                                        </p:tav>
                                      </p:tavLst>
                                    </p:anim>
                                  </p:childTnLst>
                                </p:cTn>
                              </p:par>
                              <p:par>
                                <p:cTn id="40" presetID="26" presetClass="entr" presetSubtype="0" fill="hold" grpId="0" nodeType="withEffect">
                                  <p:stCondLst>
                                    <p:cond delay="325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80">
                                          <p:stCondLst>
                                            <p:cond delay="0"/>
                                          </p:stCondLst>
                                        </p:cTn>
                                        <p:tgtEl>
                                          <p:spTgt spid="2"/>
                                        </p:tgtEl>
                                      </p:cBhvr>
                                    </p:animEffect>
                                    <p:anim calcmode="lin" valueType="num">
                                      <p:cBhvr>
                                        <p:cTn id="4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8" dur="26">
                                          <p:stCondLst>
                                            <p:cond delay="650"/>
                                          </p:stCondLst>
                                        </p:cTn>
                                        <p:tgtEl>
                                          <p:spTgt spid="2"/>
                                        </p:tgtEl>
                                      </p:cBhvr>
                                      <p:to x="100000" y="60000"/>
                                    </p:animScale>
                                    <p:animScale>
                                      <p:cBhvr>
                                        <p:cTn id="49" dur="166" decel="50000">
                                          <p:stCondLst>
                                            <p:cond delay="676"/>
                                          </p:stCondLst>
                                        </p:cTn>
                                        <p:tgtEl>
                                          <p:spTgt spid="2"/>
                                        </p:tgtEl>
                                      </p:cBhvr>
                                      <p:to x="100000" y="100000"/>
                                    </p:animScale>
                                    <p:animScale>
                                      <p:cBhvr>
                                        <p:cTn id="50" dur="26">
                                          <p:stCondLst>
                                            <p:cond delay="1312"/>
                                          </p:stCondLst>
                                        </p:cTn>
                                        <p:tgtEl>
                                          <p:spTgt spid="2"/>
                                        </p:tgtEl>
                                      </p:cBhvr>
                                      <p:to x="100000" y="80000"/>
                                    </p:animScale>
                                    <p:animScale>
                                      <p:cBhvr>
                                        <p:cTn id="51" dur="166" decel="50000">
                                          <p:stCondLst>
                                            <p:cond delay="1338"/>
                                          </p:stCondLst>
                                        </p:cTn>
                                        <p:tgtEl>
                                          <p:spTgt spid="2"/>
                                        </p:tgtEl>
                                      </p:cBhvr>
                                      <p:to x="100000" y="100000"/>
                                    </p:animScale>
                                    <p:animScale>
                                      <p:cBhvr>
                                        <p:cTn id="52" dur="26">
                                          <p:stCondLst>
                                            <p:cond delay="1642"/>
                                          </p:stCondLst>
                                        </p:cTn>
                                        <p:tgtEl>
                                          <p:spTgt spid="2"/>
                                        </p:tgtEl>
                                      </p:cBhvr>
                                      <p:to x="100000" y="90000"/>
                                    </p:animScale>
                                    <p:animScale>
                                      <p:cBhvr>
                                        <p:cTn id="53" dur="166" decel="50000">
                                          <p:stCondLst>
                                            <p:cond delay="1668"/>
                                          </p:stCondLst>
                                        </p:cTn>
                                        <p:tgtEl>
                                          <p:spTgt spid="2"/>
                                        </p:tgtEl>
                                      </p:cBhvr>
                                      <p:to x="100000" y="100000"/>
                                    </p:animScale>
                                    <p:animScale>
                                      <p:cBhvr>
                                        <p:cTn id="54" dur="26">
                                          <p:stCondLst>
                                            <p:cond delay="1808"/>
                                          </p:stCondLst>
                                        </p:cTn>
                                        <p:tgtEl>
                                          <p:spTgt spid="2"/>
                                        </p:tgtEl>
                                      </p:cBhvr>
                                      <p:to x="100000" y="95000"/>
                                    </p:animScale>
                                    <p:animScale>
                                      <p:cBhvr>
                                        <p:cTn id="55" dur="166" decel="50000">
                                          <p:stCondLst>
                                            <p:cond delay="1834"/>
                                          </p:stCondLst>
                                        </p:cTn>
                                        <p:tgtEl>
                                          <p:spTgt spid="2"/>
                                        </p:tgtEl>
                                      </p:cBhvr>
                                      <p:to x="100000" y="100000"/>
                                    </p:animScale>
                                  </p:childTnLst>
                                </p:cTn>
                              </p:par>
                              <p:par>
                                <p:cTn id="56" presetID="1" presetClass="entr" presetSubtype="0" fill="hold" grpId="0" nodeType="withEffect">
                                  <p:stCondLst>
                                    <p:cond delay="2750"/>
                                  </p:stCondLst>
                                  <p:childTnLst>
                                    <p:set>
                                      <p:cBhvr>
                                        <p:cTn id="57" dur="1" fill="hold">
                                          <p:stCondLst>
                                            <p:cond delay="249"/>
                                          </p:stCondLst>
                                        </p:cTn>
                                        <p:tgtEl>
                                          <p:spTgt spid="19"/>
                                        </p:tgtEl>
                                        <p:attrNameLst>
                                          <p:attrName>style.visibility</p:attrName>
                                        </p:attrNameLst>
                                      </p:cBhvr>
                                      <p:to>
                                        <p:strVal val="visible"/>
                                      </p:to>
                                    </p:set>
                                  </p:childTnLst>
                                </p:cTn>
                              </p:par>
                              <p:par>
                                <p:cTn id="58" presetID="42" presetClass="entr" presetSubtype="0" fill="hold" grpId="0" nodeType="withEffect">
                                  <p:stCondLst>
                                    <p:cond delay="325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anim calcmode="lin" valueType="num">
                                      <p:cBhvr>
                                        <p:cTn id="61" dur="500" fill="hold"/>
                                        <p:tgtEl>
                                          <p:spTgt spid="18"/>
                                        </p:tgtEl>
                                        <p:attrNameLst>
                                          <p:attrName>ppt_x</p:attrName>
                                        </p:attrNameLst>
                                      </p:cBhvr>
                                      <p:tavLst>
                                        <p:tav tm="0">
                                          <p:val>
                                            <p:strVal val="#ppt_x"/>
                                          </p:val>
                                        </p:tav>
                                        <p:tav tm="100000">
                                          <p:val>
                                            <p:strVal val="#ppt_x"/>
                                          </p:val>
                                        </p:tav>
                                      </p:tavLst>
                                    </p:anim>
                                    <p:anim calcmode="lin" valueType="num">
                                      <p:cBhvr>
                                        <p:cTn id="62"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F7BB8471-330A-4D6C-B3EF-FE475EE9A500}"/>
              </a:ext>
            </a:extLst>
          </p:cNvPr>
          <p:cNvSpPr/>
          <p:nvPr/>
        </p:nvSpPr>
        <p:spPr>
          <a:xfrm rot="18900000">
            <a:off x="2581711" y="-3842154"/>
            <a:ext cx="14670873" cy="14670873"/>
          </a:xfrm>
          <a:custGeom>
            <a:avLst/>
            <a:gdLst>
              <a:gd name="connsiteX0" fmla="*/ 6904390 w 20043416"/>
              <a:gd name="connsiteY0" fmla="*/ 6690858 h 20043416"/>
              <a:gd name="connsiteX1" fmla="*/ 6261579 w 20043416"/>
              <a:gd name="connsiteY1" fmla="*/ 8242742 h 20043416"/>
              <a:gd name="connsiteX2" fmla="*/ 6261580 w 20043416"/>
              <a:gd name="connsiteY2" fmla="*/ 11587142 h 20043416"/>
              <a:gd name="connsiteX3" fmla="*/ 8456275 w 20043416"/>
              <a:gd name="connsiteY3" fmla="*/ 13781837 h 20043416"/>
              <a:gd name="connsiteX4" fmla="*/ 11800674 w 20043416"/>
              <a:gd name="connsiteY4" fmla="*/ 13781837 h 20043416"/>
              <a:gd name="connsiteX5" fmla="*/ 13995369 w 20043416"/>
              <a:gd name="connsiteY5" fmla="*/ 11587142 h 20043416"/>
              <a:gd name="connsiteX6" fmla="*/ 13995369 w 20043416"/>
              <a:gd name="connsiteY6" fmla="*/ 8242742 h 20043416"/>
              <a:gd name="connsiteX7" fmla="*/ 11800675 w 20043416"/>
              <a:gd name="connsiteY7" fmla="*/ 6048047 h 20043416"/>
              <a:gd name="connsiteX8" fmla="*/ 8456274 w 20043416"/>
              <a:gd name="connsiteY8" fmla="*/ 6048047 h 20043416"/>
              <a:gd name="connsiteX9" fmla="*/ 6904390 w 20043416"/>
              <a:gd name="connsiteY9" fmla="*/ 6690858 h 20043416"/>
              <a:gd name="connsiteX10" fmla="*/ 2935290 w 20043416"/>
              <a:gd name="connsiteY10" fmla="*/ 2935290 h 20043416"/>
              <a:gd name="connsiteX11" fmla="*/ 17108126 w 20043416"/>
              <a:gd name="connsiteY11" fmla="*/ 2935290 h 20043416"/>
              <a:gd name="connsiteX12" fmla="*/ 17108126 w 20043416"/>
              <a:gd name="connsiteY12" fmla="*/ 17108126 h 20043416"/>
              <a:gd name="connsiteX13" fmla="*/ 2935290 w 20043416"/>
              <a:gd name="connsiteY13" fmla="*/ 17108126 h 20043416"/>
              <a:gd name="connsiteX14" fmla="*/ 2935290 w 20043416"/>
              <a:gd name="connsiteY14" fmla="*/ 2935290 h 2004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043416" h="20043416">
                <a:moveTo>
                  <a:pt x="6904390" y="6690858"/>
                </a:moveTo>
                <a:cubicBezTo>
                  <a:pt x="6507229" y="7088020"/>
                  <a:pt x="6261579" y="7636694"/>
                  <a:pt x="6261579" y="8242742"/>
                </a:cubicBezTo>
                <a:lnTo>
                  <a:pt x="6261580" y="11587142"/>
                </a:lnTo>
                <a:cubicBezTo>
                  <a:pt x="6261580" y="12799239"/>
                  <a:pt x="7244177" y="13781836"/>
                  <a:pt x="8456275" y="13781837"/>
                </a:cubicBezTo>
                <a:lnTo>
                  <a:pt x="11800674" y="13781837"/>
                </a:lnTo>
                <a:cubicBezTo>
                  <a:pt x="13012771" y="13781837"/>
                  <a:pt x="13995369" y="12799239"/>
                  <a:pt x="13995369" y="11587142"/>
                </a:cubicBezTo>
                <a:lnTo>
                  <a:pt x="13995369" y="8242742"/>
                </a:lnTo>
                <a:cubicBezTo>
                  <a:pt x="13995368" y="7030645"/>
                  <a:pt x="13012771" y="6048048"/>
                  <a:pt x="11800675" y="6048047"/>
                </a:cubicBezTo>
                <a:lnTo>
                  <a:pt x="8456274" y="6048047"/>
                </a:lnTo>
                <a:cubicBezTo>
                  <a:pt x="7850226" y="6048047"/>
                  <a:pt x="7301552" y="6293696"/>
                  <a:pt x="6904390" y="6690858"/>
                </a:cubicBezTo>
                <a:close/>
                <a:moveTo>
                  <a:pt x="2935290" y="2935290"/>
                </a:moveTo>
                <a:cubicBezTo>
                  <a:pt x="6849011" y="-978431"/>
                  <a:pt x="13194406" y="-978431"/>
                  <a:pt x="17108126" y="2935290"/>
                </a:cubicBezTo>
                <a:cubicBezTo>
                  <a:pt x="21021847" y="6849010"/>
                  <a:pt x="21021846" y="13194405"/>
                  <a:pt x="17108126" y="17108126"/>
                </a:cubicBezTo>
                <a:cubicBezTo>
                  <a:pt x="13194405" y="21021846"/>
                  <a:pt x="6849011" y="21021847"/>
                  <a:pt x="2935290" y="17108126"/>
                </a:cubicBezTo>
                <a:cubicBezTo>
                  <a:pt x="-978431" y="13194406"/>
                  <a:pt x="-978431" y="6849010"/>
                  <a:pt x="2935290" y="2935290"/>
                </a:cubicBezTo>
                <a:close/>
              </a:path>
            </a:pathLst>
          </a:custGeom>
          <a:solidFill>
            <a:schemeClr val="tx1">
              <a:lumMod val="90000"/>
              <a:lumOff val="10000"/>
              <a:alpha val="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Freeform: Shape 2">
            <a:extLst>
              <a:ext uri="{FF2B5EF4-FFF2-40B4-BE49-F238E27FC236}">
                <a16:creationId xmlns:a16="http://schemas.microsoft.com/office/drawing/2014/main" id="{F754FDAC-BBD1-4F33-A0D0-81F3EBC163E8}"/>
              </a:ext>
            </a:extLst>
          </p:cNvPr>
          <p:cNvSpPr/>
          <p:nvPr/>
        </p:nvSpPr>
        <p:spPr>
          <a:xfrm rot="18900000">
            <a:off x="3701035" y="-3593533"/>
            <a:ext cx="14399000" cy="14328245"/>
          </a:xfrm>
          <a:custGeom>
            <a:avLst/>
            <a:gdLst>
              <a:gd name="connsiteX0" fmla="*/ 6904390 w 20043416"/>
              <a:gd name="connsiteY0" fmla="*/ 6690858 h 20043416"/>
              <a:gd name="connsiteX1" fmla="*/ 6261579 w 20043416"/>
              <a:gd name="connsiteY1" fmla="*/ 8242742 h 20043416"/>
              <a:gd name="connsiteX2" fmla="*/ 6261580 w 20043416"/>
              <a:gd name="connsiteY2" fmla="*/ 11587142 h 20043416"/>
              <a:gd name="connsiteX3" fmla="*/ 8456275 w 20043416"/>
              <a:gd name="connsiteY3" fmla="*/ 13781837 h 20043416"/>
              <a:gd name="connsiteX4" fmla="*/ 11800674 w 20043416"/>
              <a:gd name="connsiteY4" fmla="*/ 13781837 h 20043416"/>
              <a:gd name="connsiteX5" fmla="*/ 13995369 w 20043416"/>
              <a:gd name="connsiteY5" fmla="*/ 11587142 h 20043416"/>
              <a:gd name="connsiteX6" fmla="*/ 13995369 w 20043416"/>
              <a:gd name="connsiteY6" fmla="*/ 8242742 h 20043416"/>
              <a:gd name="connsiteX7" fmla="*/ 11800675 w 20043416"/>
              <a:gd name="connsiteY7" fmla="*/ 6048047 h 20043416"/>
              <a:gd name="connsiteX8" fmla="*/ 8456274 w 20043416"/>
              <a:gd name="connsiteY8" fmla="*/ 6048047 h 20043416"/>
              <a:gd name="connsiteX9" fmla="*/ 6904390 w 20043416"/>
              <a:gd name="connsiteY9" fmla="*/ 6690858 h 20043416"/>
              <a:gd name="connsiteX10" fmla="*/ 2935290 w 20043416"/>
              <a:gd name="connsiteY10" fmla="*/ 2935290 h 20043416"/>
              <a:gd name="connsiteX11" fmla="*/ 17108126 w 20043416"/>
              <a:gd name="connsiteY11" fmla="*/ 2935290 h 20043416"/>
              <a:gd name="connsiteX12" fmla="*/ 17108126 w 20043416"/>
              <a:gd name="connsiteY12" fmla="*/ 17108126 h 20043416"/>
              <a:gd name="connsiteX13" fmla="*/ 2935290 w 20043416"/>
              <a:gd name="connsiteY13" fmla="*/ 17108126 h 20043416"/>
              <a:gd name="connsiteX14" fmla="*/ 2935290 w 20043416"/>
              <a:gd name="connsiteY14" fmla="*/ 2935290 h 2004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043416" h="20043416">
                <a:moveTo>
                  <a:pt x="6904390" y="6690858"/>
                </a:moveTo>
                <a:cubicBezTo>
                  <a:pt x="6507229" y="7088020"/>
                  <a:pt x="6261579" y="7636694"/>
                  <a:pt x="6261579" y="8242742"/>
                </a:cubicBezTo>
                <a:lnTo>
                  <a:pt x="6261580" y="11587142"/>
                </a:lnTo>
                <a:cubicBezTo>
                  <a:pt x="6261580" y="12799239"/>
                  <a:pt x="7244177" y="13781836"/>
                  <a:pt x="8456275" y="13781837"/>
                </a:cubicBezTo>
                <a:lnTo>
                  <a:pt x="11800674" y="13781837"/>
                </a:lnTo>
                <a:cubicBezTo>
                  <a:pt x="13012771" y="13781837"/>
                  <a:pt x="13995369" y="12799239"/>
                  <a:pt x="13995369" y="11587142"/>
                </a:cubicBezTo>
                <a:lnTo>
                  <a:pt x="13995369" y="8242742"/>
                </a:lnTo>
                <a:cubicBezTo>
                  <a:pt x="13995368" y="7030645"/>
                  <a:pt x="13012771" y="6048048"/>
                  <a:pt x="11800675" y="6048047"/>
                </a:cubicBezTo>
                <a:lnTo>
                  <a:pt x="8456274" y="6048047"/>
                </a:lnTo>
                <a:cubicBezTo>
                  <a:pt x="7850226" y="6048047"/>
                  <a:pt x="7301552" y="6293696"/>
                  <a:pt x="6904390" y="6690858"/>
                </a:cubicBezTo>
                <a:close/>
                <a:moveTo>
                  <a:pt x="2935290" y="2935290"/>
                </a:moveTo>
                <a:cubicBezTo>
                  <a:pt x="6849011" y="-978431"/>
                  <a:pt x="13194406" y="-978431"/>
                  <a:pt x="17108126" y="2935290"/>
                </a:cubicBezTo>
                <a:cubicBezTo>
                  <a:pt x="21021847" y="6849010"/>
                  <a:pt x="21021846" y="13194405"/>
                  <a:pt x="17108126" y="17108126"/>
                </a:cubicBezTo>
                <a:cubicBezTo>
                  <a:pt x="13194405" y="21021846"/>
                  <a:pt x="6849011" y="21021847"/>
                  <a:pt x="2935290" y="17108126"/>
                </a:cubicBezTo>
                <a:cubicBezTo>
                  <a:pt x="-978431" y="13194406"/>
                  <a:pt x="-978431" y="6849010"/>
                  <a:pt x="2935290" y="2935290"/>
                </a:cubicBezTo>
                <a:close/>
              </a:path>
            </a:pathLst>
          </a:custGeom>
          <a:solidFill>
            <a:srgbClr val="F22A3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4" name="TextBox 3">
            <a:extLst>
              <a:ext uri="{FF2B5EF4-FFF2-40B4-BE49-F238E27FC236}">
                <a16:creationId xmlns:a16="http://schemas.microsoft.com/office/drawing/2014/main" id="{C3971155-BC26-45F4-9778-88505F1BC11D}"/>
              </a:ext>
            </a:extLst>
          </p:cNvPr>
          <p:cNvSpPr txBox="1"/>
          <p:nvPr/>
        </p:nvSpPr>
        <p:spPr>
          <a:xfrm>
            <a:off x="8001768" y="2904350"/>
            <a:ext cx="3688207" cy="24000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l-GR" sz="2999" b="0" i="0" u="none" strike="noStrike" kern="1200" cap="none" spc="0" normalizeH="0" baseline="0" noProof="0" dirty="0">
                <a:ln>
                  <a:noFill/>
                </a:ln>
                <a:solidFill>
                  <a:srgbClr val="0D1220">
                    <a:lumMod val="90000"/>
                    <a:lumOff val="10000"/>
                  </a:srgbClr>
                </a:solidFill>
                <a:effectLst/>
                <a:uLnTx/>
                <a:uFillTx/>
                <a:latin typeface="Century Gothic"/>
                <a:ea typeface="+mn-ea"/>
                <a:cs typeface="+mn-cs"/>
              </a:rPr>
              <a:t>Καταθέσαμε </a:t>
            </a:r>
            <a:r>
              <a:rPr kumimoji="0" lang="el-GR" sz="2999" b="1" i="0" u="none" strike="noStrike" kern="1200" cap="none" spc="0" normalizeH="0" baseline="0" noProof="0" dirty="0">
                <a:ln>
                  <a:noFill/>
                </a:ln>
                <a:solidFill>
                  <a:srgbClr val="0D1220">
                    <a:lumMod val="90000"/>
                    <a:lumOff val="10000"/>
                  </a:srgbClr>
                </a:solidFill>
                <a:effectLst/>
                <a:uLnTx/>
                <a:uFillTx/>
                <a:latin typeface="Century Gothic"/>
                <a:ea typeface="+mn-ea"/>
                <a:cs typeface="+mn-cs"/>
              </a:rPr>
              <a:t>Ερωτήσεις</a:t>
            </a:r>
            <a:r>
              <a:rPr kumimoji="0" lang="el-GR" sz="2999" b="0" i="0" u="none" strike="noStrike" kern="1200" cap="none" spc="0" normalizeH="0" baseline="0" noProof="0" dirty="0">
                <a:ln>
                  <a:noFill/>
                </a:ln>
                <a:solidFill>
                  <a:srgbClr val="0D1220">
                    <a:lumMod val="90000"/>
                    <a:lumOff val="10000"/>
                  </a:srgbClr>
                </a:solidFill>
                <a:effectLst/>
                <a:uLnTx/>
                <a:uFillTx/>
                <a:latin typeface="Century Gothic"/>
                <a:ea typeface="+mn-ea"/>
                <a:cs typeface="+mn-cs"/>
              </a:rPr>
              <a:t>  και </a:t>
            </a:r>
            <a:r>
              <a:rPr kumimoji="0" lang="el-GR" sz="2999" b="1" i="0" u="none" strike="noStrike" kern="1200" cap="none" spc="0" normalizeH="0" baseline="0" noProof="0" dirty="0">
                <a:ln>
                  <a:noFill/>
                </a:ln>
                <a:solidFill>
                  <a:srgbClr val="0D1220">
                    <a:lumMod val="90000"/>
                    <a:lumOff val="10000"/>
                  </a:srgbClr>
                </a:solidFill>
                <a:effectLst/>
                <a:uLnTx/>
                <a:uFillTx/>
                <a:latin typeface="Century Gothic"/>
                <a:ea typeface="+mn-ea"/>
                <a:cs typeface="+mn-cs"/>
              </a:rPr>
              <a:t>Αναφορές</a:t>
            </a:r>
            <a:r>
              <a:rPr kumimoji="0" lang="el-GR" sz="2999" b="0" i="0" u="none" strike="noStrike" kern="1200" cap="none" spc="0" normalizeH="0" baseline="0" noProof="0" dirty="0">
                <a:ln>
                  <a:noFill/>
                </a:ln>
                <a:solidFill>
                  <a:srgbClr val="0D1220">
                    <a:lumMod val="90000"/>
                    <a:lumOff val="10000"/>
                  </a:srgbClr>
                </a:solidFill>
                <a:effectLst/>
                <a:uLnTx/>
                <a:uFillTx/>
                <a:latin typeface="Century Gothic"/>
                <a:ea typeface="+mn-ea"/>
                <a:cs typeface="+mn-cs"/>
              </a:rPr>
              <a:t> σχετικά με…</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999" b="0" i="0" u="none" strike="noStrike" kern="1200" cap="none" spc="0" normalizeH="0" baseline="0" noProof="0" dirty="0">
              <a:ln>
                <a:noFill/>
              </a:ln>
              <a:solidFill>
                <a:srgbClr val="0D1220">
                  <a:lumMod val="90000"/>
                  <a:lumOff val="10000"/>
                </a:srgbClr>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id="{D38B6FB4-9216-4BE6-A7EF-8B2A90A8CA45}"/>
              </a:ext>
            </a:extLst>
          </p:cNvPr>
          <p:cNvSpPr txBox="1"/>
          <p:nvPr/>
        </p:nvSpPr>
        <p:spPr>
          <a:xfrm>
            <a:off x="8239125" y="2584659"/>
            <a:ext cx="3573907"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rgbClr val="0D1220"/>
                </a:solidFill>
                <a:effectLst/>
                <a:uLnTx/>
                <a:uFillTx/>
                <a:latin typeface="Century Gothic"/>
                <a:ea typeface="+mn-ea"/>
                <a:cs typeface="+mn-cs"/>
              </a:rPr>
              <a:t>     </a:t>
            </a:r>
            <a:r>
              <a:rPr kumimoji="0" lang="pt-BR" sz="1200" b="1" i="0" u="none" strike="noStrike" kern="1200" cap="none" spc="0" normalizeH="0" baseline="0" noProof="0" dirty="0">
                <a:ln>
                  <a:noFill/>
                </a:ln>
                <a:solidFill>
                  <a:srgbClr val="0D1220"/>
                </a:solidFill>
                <a:effectLst/>
                <a:uLnTx/>
                <a:uFillTx/>
                <a:latin typeface="Century Gothic"/>
                <a:ea typeface="+mn-ea"/>
                <a:cs typeface="+mn-cs"/>
              </a:rPr>
              <a:t>// </a:t>
            </a:r>
            <a:r>
              <a:rPr kumimoji="0" lang="el-GR" sz="1200" b="1" i="0" u="none" strike="noStrike" kern="1200" cap="none" spc="0" normalizeH="0" baseline="0" noProof="0" dirty="0">
                <a:ln>
                  <a:noFill/>
                </a:ln>
                <a:solidFill>
                  <a:srgbClr val="0D1220"/>
                </a:solidFill>
                <a:effectLst/>
                <a:uLnTx/>
                <a:uFillTx/>
                <a:latin typeface="Century Gothic"/>
                <a:ea typeface="+mn-ea"/>
                <a:cs typeface="+mn-cs"/>
              </a:rPr>
              <a:t>Για την Παιδεία &amp; την Έρευνα</a:t>
            </a:r>
            <a:endParaRPr kumimoji="0" lang="en-US" sz="1200" b="1" i="0" u="none" strike="noStrike" kern="1200" cap="none" spc="0" normalizeH="0" baseline="0" noProof="0" dirty="0">
              <a:ln>
                <a:noFill/>
              </a:ln>
              <a:solidFill>
                <a:srgbClr val="0D1220"/>
              </a:solidFill>
              <a:effectLst/>
              <a:uLnTx/>
              <a:uFillTx/>
              <a:latin typeface="Century Gothic"/>
              <a:ea typeface="+mn-ea"/>
              <a:cs typeface="+mn-cs"/>
            </a:endParaRPr>
          </a:p>
        </p:txBody>
      </p:sp>
      <p:grpSp>
        <p:nvGrpSpPr>
          <p:cNvPr id="17" name="Group 16">
            <a:extLst>
              <a:ext uri="{FF2B5EF4-FFF2-40B4-BE49-F238E27FC236}">
                <a16:creationId xmlns:a16="http://schemas.microsoft.com/office/drawing/2014/main" id="{AAF495B1-00C9-43A8-B88B-9693D31F7E64}"/>
              </a:ext>
            </a:extLst>
          </p:cNvPr>
          <p:cNvGrpSpPr/>
          <p:nvPr/>
        </p:nvGrpSpPr>
        <p:grpSpPr>
          <a:xfrm>
            <a:off x="3474397" y="1478011"/>
            <a:ext cx="4062749" cy="830997"/>
            <a:chOff x="6525416" y="6619928"/>
            <a:chExt cx="7554542" cy="1662218"/>
          </a:xfrm>
        </p:grpSpPr>
        <p:sp>
          <p:nvSpPr>
            <p:cNvPr id="24" name="TextBox 23">
              <a:extLst>
                <a:ext uri="{FF2B5EF4-FFF2-40B4-BE49-F238E27FC236}">
                  <a16:creationId xmlns:a16="http://schemas.microsoft.com/office/drawing/2014/main" id="{5EACFD7E-2610-4E45-8492-352B2545AD51}"/>
                </a:ext>
              </a:extLst>
            </p:cNvPr>
            <p:cNvSpPr txBox="1"/>
            <p:nvPr/>
          </p:nvSpPr>
          <p:spPr>
            <a:xfrm>
              <a:off x="7200448" y="6619928"/>
              <a:ext cx="6879510" cy="1662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srgbClr val="FFFFFF"/>
                  </a:solidFill>
                  <a:effectLst/>
                  <a:uLnTx/>
                  <a:uFillTx/>
                  <a:latin typeface="Century Gothic"/>
                  <a:ea typeface="+mn-ea"/>
                  <a:cs typeface="+mn-cs"/>
                </a:rPr>
                <a:t>Την  Ενημέρωση σχετικά με τα μέτρα για τον COVID στα σχολεία και την Άμεση λύση προβλημάτων στις εγγραφές σε δημόσιους παιδικούς σταθμούς</a:t>
              </a:r>
            </a:p>
          </p:txBody>
        </p:sp>
        <p:sp>
          <p:nvSpPr>
            <p:cNvPr id="43" name="Oval 42">
              <a:extLst>
                <a:ext uri="{FF2B5EF4-FFF2-40B4-BE49-F238E27FC236}">
                  <a16:creationId xmlns:a16="http://schemas.microsoft.com/office/drawing/2014/main" id="{25AFA726-4BC5-432D-9DFF-622DC40CE265}"/>
                </a:ext>
              </a:extLst>
            </p:cNvPr>
            <p:cNvSpPr/>
            <p:nvPr/>
          </p:nvSpPr>
          <p:spPr>
            <a:xfrm flipH="1">
              <a:off x="6525416" y="6672630"/>
              <a:ext cx="370740" cy="370740"/>
            </a:xfrm>
            <a:prstGeom prst="ellipse">
              <a:avLst/>
            </a:prstGeom>
            <a:solidFill>
              <a:schemeClr val="bg1"/>
            </a:solidFill>
            <a:ln w="101600">
              <a:solidFill>
                <a:srgbClr val="F22A34">
                  <a:alpha val="69000"/>
                </a:srgbClr>
              </a:solidFill>
            </a:ln>
            <a:effectLst>
              <a:outerShdw sx="126000" sy="126000" algn="ctr" rotWithShape="0">
                <a:schemeClr val="bg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Calibri"/>
                <a:ea typeface="+mn-ea"/>
                <a:cs typeface="+mn-cs"/>
              </a:endParaRPr>
            </a:p>
          </p:txBody>
        </p:sp>
      </p:grpSp>
      <p:pic>
        <p:nvPicPr>
          <p:cNvPr id="51" name="Picture 2" descr="ΣΥΡΙΖΑ Συνασπισμός Ριζοσπαστικής Αριστεράς">
            <a:extLst>
              <a:ext uri="{FF2B5EF4-FFF2-40B4-BE49-F238E27FC236}">
                <a16:creationId xmlns:a16="http://schemas.microsoft.com/office/drawing/2014/main" id="{AB824404-6AA6-87EC-5CCE-A1DCB2AA4A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13274" y="1786031"/>
            <a:ext cx="2880783" cy="646331"/>
          </a:xfrm>
          <a:prstGeom prst="rect">
            <a:avLst/>
          </a:prstGeom>
          <a:noFill/>
          <a:extLst>
            <a:ext uri="{909E8E84-426E-40DD-AFC4-6F175D3DCCD1}">
              <a14:hiddenFill xmlns:a14="http://schemas.microsoft.com/office/drawing/2010/main">
                <a:solidFill>
                  <a:srgbClr val="FFFFFF"/>
                </a:solidFill>
              </a14:hiddenFill>
            </a:ext>
          </a:extLst>
        </p:spPr>
      </p:pic>
      <p:grpSp>
        <p:nvGrpSpPr>
          <p:cNvPr id="53" name="Group 18">
            <a:extLst>
              <a:ext uri="{FF2B5EF4-FFF2-40B4-BE49-F238E27FC236}">
                <a16:creationId xmlns:a16="http://schemas.microsoft.com/office/drawing/2014/main" id="{9BDE49AC-8749-21D7-91BA-C2ABDD748640}"/>
              </a:ext>
            </a:extLst>
          </p:cNvPr>
          <p:cNvGrpSpPr/>
          <p:nvPr/>
        </p:nvGrpSpPr>
        <p:grpSpPr>
          <a:xfrm>
            <a:off x="3017574" y="2609597"/>
            <a:ext cx="4604252" cy="974324"/>
            <a:chOff x="7196687" y="10165055"/>
            <a:chExt cx="9602256" cy="2031593"/>
          </a:xfrm>
        </p:grpSpPr>
        <p:sp>
          <p:nvSpPr>
            <p:cNvPr id="54" name="TextBox 53">
              <a:extLst>
                <a:ext uri="{FF2B5EF4-FFF2-40B4-BE49-F238E27FC236}">
                  <a16:creationId xmlns:a16="http://schemas.microsoft.com/office/drawing/2014/main" id="{48975892-D90B-842E-A152-65757A2DE188}"/>
                </a:ext>
              </a:extLst>
            </p:cNvPr>
            <p:cNvSpPr txBox="1"/>
            <p:nvPr/>
          </p:nvSpPr>
          <p:spPr>
            <a:xfrm>
              <a:off x="8108978" y="10165055"/>
              <a:ext cx="8689965" cy="203159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srgbClr val="FFFFFF"/>
                  </a:solidFill>
                  <a:effectLst/>
                  <a:uLnTx/>
                  <a:uFillTx/>
                  <a:latin typeface="Century Gothic"/>
                  <a:ea typeface="+mn-ea"/>
                  <a:cs typeface="+mn-cs"/>
                </a:rPr>
                <a:t>Την επιστολή ΕΛΜΕ ΚΥΚΛΑΔΩΝ σχετικά με  την κάλυψη από την αρχή της χρονιάς όλων των κενών και των εκπαιδευτικών αναγκών των παιδιών καθώς και άμεσα μόνιμους μαζικούς διορισμούς εκπαιδευτικών σε Γενική και Ειδική Αγωγή</a:t>
              </a:r>
            </a:p>
          </p:txBody>
        </p:sp>
        <p:sp>
          <p:nvSpPr>
            <p:cNvPr id="55" name="Oval 44">
              <a:extLst>
                <a:ext uri="{FF2B5EF4-FFF2-40B4-BE49-F238E27FC236}">
                  <a16:creationId xmlns:a16="http://schemas.microsoft.com/office/drawing/2014/main" id="{125FF14E-5AF9-8385-E866-201164F10DCB}"/>
                </a:ext>
              </a:extLst>
            </p:cNvPr>
            <p:cNvSpPr/>
            <p:nvPr/>
          </p:nvSpPr>
          <p:spPr>
            <a:xfrm flipH="1">
              <a:off x="7196687" y="10949090"/>
              <a:ext cx="370740" cy="370740"/>
            </a:xfrm>
            <a:prstGeom prst="ellipse">
              <a:avLst/>
            </a:prstGeom>
            <a:solidFill>
              <a:schemeClr val="bg1"/>
            </a:solidFill>
            <a:ln w="101600">
              <a:solidFill>
                <a:srgbClr val="F22A34">
                  <a:alpha val="69000"/>
                </a:srgbClr>
              </a:solidFill>
            </a:ln>
            <a:effectLst>
              <a:outerShdw sx="126000" sy="126000" algn="ctr" rotWithShape="0">
                <a:schemeClr val="bg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56" name="Group 18">
            <a:extLst>
              <a:ext uri="{FF2B5EF4-FFF2-40B4-BE49-F238E27FC236}">
                <a16:creationId xmlns:a16="http://schemas.microsoft.com/office/drawing/2014/main" id="{76997C2C-0CC8-58CD-D371-ACAE9E661DFE}"/>
              </a:ext>
            </a:extLst>
          </p:cNvPr>
          <p:cNvGrpSpPr/>
          <p:nvPr/>
        </p:nvGrpSpPr>
        <p:grpSpPr>
          <a:xfrm>
            <a:off x="3019660" y="3865118"/>
            <a:ext cx="4768570" cy="646331"/>
            <a:chOff x="7162817" y="9443065"/>
            <a:chExt cx="9538379" cy="1292831"/>
          </a:xfrm>
        </p:grpSpPr>
        <p:sp>
          <p:nvSpPr>
            <p:cNvPr id="57" name="TextBox 56">
              <a:extLst>
                <a:ext uri="{FF2B5EF4-FFF2-40B4-BE49-F238E27FC236}">
                  <a16:creationId xmlns:a16="http://schemas.microsoft.com/office/drawing/2014/main" id="{D3CCA363-3C12-DB19-28F0-CBA2511284B7}"/>
                </a:ext>
              </a:extLst>
            </p:cNvPr>
            <p:cNvSpPr txBox="1"/>
            <p:nvPr/>
          </p:nvSpPr>
          <p:spPr>
            <a:xfrm>
              <a:off x="8011231" y="9443065"/>
              <a:ext cx="8689965" cy="1292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srgbClr val="FFFFFF"/>
                  </a:solidFill>
                  <a:effectLst/>
                  <a:uLnTx/>
                  <a:uFillTx/>
                  <a:latin typeface="Century Gothic"/>
                  <a:ea typeface="+mn-ea"/>
                  <a:cs typeface="+mn-cs"/>
                </a:rPr>
                <a:t>Την «Κ.Υ.Α. λειτουργίας Κ.Δ.Α.Π. – Απαξίωση του θεσμού του Ολοήμερου Σχολείου»</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2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58" name="Oval 44">
              <a:extLst>
                <a:ext uri="{FF2B5EF4-FFF2-40B4-BE49-F238E27FC236}">
                  <a16:creationId xmlns:a16="http://schemas.microsoft.com/office/drawing/2014/main" id="{6E53B038-87AB-FE3A-163C-F978239C7BDB}"/>
                </a:ext>
              </a:extLst>
            </p:cNvPr>
            <p:cNvSpPr/>
            <p:nvPr/>
          </p:nvSpPr>
          <p:spPr>
            <a:xfrm flipH="1">
              <a:off x="7162817" y="9611179"/>
              <a:ext cx="370740" cy="370740"/>
            </a:xfrm>
            <a:prstGeom prst="ellipse">
              <a:avLst/>
            </a:prstGeom>
            <a:solidFill>
              <a:schemeClr val="bg1"/>
            </a:solidFill>
            <a:ln w="101600">
              <a:solidFill>
                <a:srgbClr val="F22A34">
                  <a:alpha val="69000"/>
                </a:srgbClr>
              </a:solidFill>
            </a:ln>
            <a:effectLst>
              <a:outerShdw sx="126000" sy="126000" algn="ctr" rotWithShape="0">
                <a:schemeClr val="bg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grpSp>
      <p:sp>
        <p:nvSpPr>
          <p:cNvPr id="30" name="Rectangle 21">
            <a:extLst>
              <a:ext uri="{FF2B5EF4-FFF2-40B4-BE49-F238E27FC236}">
                <a16:creationId xmlns:a16="http://schemas.microsoft.com/office/drawing/2014/main" id="{992A7F48-9887-07CC-B808-C3B1AA608F52}"/>
              </a:ext>
            </a:extLst>
          </p:cNvPr>
          <p:cNvSpPr/>
          <p:nvPr/>
        </p:nvSpPr>
        <p:spPr>
          <a:xfrm>
            <a:off x="11797217" y="-4424"/>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    ΒΟΥΛΕΥΤΗΣ ΚΥΚΛΑΔΩΝ - Νίκος </a:t>
            </a:r>
            <a:r>
              <a:rPr kumimoji="0" lang="el-GR" sz="1400" b="1" i="0" u="none" strike="noStrike" kern="1200" cap="none" spc="0" normalizeH="0" baseline="0" noProof="0" dirty="0" err="1">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Συρμαλένιος</a:t>
            </a:r>
            <a:r>
              <a:rPr kumimoji="0" lang="el-GR" sz="12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 </a:t>
            </a:r>
          </a:p>
        </p:txBody>
      </p:sp>
      <p:grpSp>
        <p:nvGrpSpPr>
          <p:cNvPr id="2" name="Group 18">
            <a:extLst>
              <a:ext uri="{FF2B5EF4-FFF2-40B4-BE49-F238E27FC236}">
                <a16:creationId xmlns:a16="http://schemas.microsoft.com/office/drawing/2014/main" id="{891D0AA8-F920-2401-808E-7FF65C316ECA}"/>
              </a:ext>
            </a:extLst>
          </p:cNvPr>
          <p:cNvGrpSpPr/>
          <p:nvPr/>
        </p:nvGrpSpPr>
        <p:grpSpPr>
          <a:xfrm>
            <a:off x="3834931" y="314158"/>
            <a:ext cx="4832176" cy="860981"/>
            <a:chOff x="7196687" y="10949090"/>
            <a:chExt cx="9408744" cy="1861663"/>
          </a:xfrm>
        </p:grpSpPr>
        <p:sp>
          <p:nvSpPr>
            <p:cNvPr id="31" name="TextBox 30">
              <a:extLst>
                <a:ext uri="{FF2B5EF4-FFF2-40B4-BE49-F238E27FC236}">
                  <a16:creationId xmlns:a16="http://schemas.microsoft.com/office/drawing/2014/main" id="{A70D4D91-5BDF-F62C-D231-7DE0DC001EDE}"/>
                </a:ext>
              </a:extLst>
            </p:cNvPr>
            <p:cNvSpPr txBox="1"/>
            <p:nvPr/>
          </p:nvSpPr>
          <p:spPr>
            <a:xfrm>
              <a:off x="7915468" y="11148541"/>
              <a:ext cx="8689963" cy="166221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srgbClr val="FFFFFF"/>
                  </a:solidFill>
                  <a:effectLst/>
                  <a:uLnTx/>
                  <a:uFillTx/>
                  <a:latin typeface="Century Gothic"/>
                  <a:ea typeface="+mn-ea"/>
                  <a:cs typeface="+mn-cs"/>
                </a:rPr>
                <a:t>Τις «Σοβαρές ελλείψεις εκπαιδευτικού προσωπικού και εκατοντάδες χαμένες εκπαιδευτικές ώρες εβδομαδιαίως σε γενική και ειδική αγωγή στα σχολεία των Κυκλάδων»</a:t>
              </a:r>
            </a:p>
          </p:txBody>
        </p:sp>
        <p:sp>
          <p:nvSpPr>
            <p:cNvPr id="33" name="Oval 44">
              <a:extLst>
                <a:ext uri="{FF2B5EF4-FFF2-40B4-BE49-F238E27FC236}">
                  <a16:creationId xmlns:a16="http://schemas.microsoft.com/office/drawing/2014/main" id="{78BD65FB-4766-9C1C-885D-85627D0E8D5E}"/>
                </a:ext>
              </a:extLst>
            </p:cNvPr>
            <p:cNvSpPr/>
            <p:nvPr/>
          </p:nvSpPr>
          <p:spPr>
            <a:xfrm flipH="1">
              <a:off x="7196687" y="10949090"/>
              <a:ext cx="370740" cy="370740"/>
            </a:xfrm>
            <a:prstGeom prst="ellipse">
              <a:avLst/>
            </a:prstGeom>
            <a:solidFill>
              <a:schemeClr val="bg1"/>
            </a:solidFill>
            <a:ln w="101600">
              <a:solidFill>
                <a:srgbClr val="F22A34">
                  <a:alpha val="69000"/>
                </a:srgbClr>
              </a:solidFill>
            </a:ln>
            <a:effectLst>
              <a:outerShdw sx="126000" sy="126000" algn="ctr" rotWithShape="0">
                <a:schemeClr val="bg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42398721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5000" fill="hold"/>
                                        <p:tgtEl>
                                          <p:spTgt spid="3"/>
                                        </p:tgtEl>
                                        <p:attrNameLst>
                                          <p:attrName>r</p:attrName>
                                        </p:attrNameLst>
                                      </p:cBhvr>
                                    </p:animRot>
                                  </p:childTnLst>
                                </p:cTn>
                              </p:par>
                              <p:par>
                                <p:cTn id="7" presetID="10" presetClass="entr" presetSubtype="0" fill="hold" nodeType="withEffect">
                                  <p:stCondLst>
                                    <p:cond delay="120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par>
                                <p:cTn id="10" presetID="8" presetClass="emph" presetSubtype="0" repeatCount="indefinite" fill="hold" grpId="0" nodeType="withEffect">
                                  <p:stCondLst>
                                    <p:cond delay="0"/>
                                  </p:stCondLst>
                                  <p:childTnLst>
                                    <p:animRot by="21600000">
                                      <p:cBhvr>
                                        <p:cTn id="11" dur="15000" fill="hold"/>
                                        <p:tgtEl>
                                          <p:spTgt spid="50"/>
                                        </p:tgtEl>
                                        <p:attrNameLst>
                                          <p:attrName>r</p:attrName>
                                        </p:attrNameLst>
                                      </p:cBhvr>
                                    </p:animRot>
                                  </p:childTnLst>
                                </p:cTn>
                              </p:par>
                              <p:par>
                                <p:cTn id="12" presetID="10" presetClass="entr" presetSubtype="0" fill="hold" nodeType="withEffect">
                                  <p:stCondLst>
                                    <p:cond delay="3000"/>
                                  </p:stCondLst>
                                  <p:childTnLst>
                                    <p:set>
                                      <p:cBhvr>
                                        <p:cTn id="13" dur="1" fill="hold">
                                          <p:stCondLst>
                                            <p:cond delay="0"/>
                                          </p:stCondLst>
                                        </p:cTn>
                                        <p:tgtEl>
                                          <p:spTgt spid="53"/>
                                        </p:tgtEl>
                                        <p:attrNameLst>
                                          <p:attrName>style.visibility</p:attrName>
                                        </p:attrNameLst>
                                      </p:cBhvr>
                                      <p:to>
                                        <p:strVal val="visible"/>
                                      </p:to>
                                    </p:set>
                                    <p:animEffect transition="in" filter="fade">
                                      <p:cBhvr>
                                        <p:cTn id="14" dur="500"/>
                                        <p:tgtEl>
                                          <p:spTgt spid="53"/>
                                        </p:tgtEl>
                                      </p:cBhvr>
                                    </p:animEffect>
                                  </p:childTnLst>
                                </p:cTn>
                              </p:par>
                              <p:par>
                                <p:cTn id="15" presetID="10" presetClass="entr" presetSubtype="0" fill="hold" nodeType="withEffect">
                                  <p:stCondLst>
                                    <p:cond delay="350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par>
                                <p:cTn id="18" presetID="10" presetClass="entr" presetSubtype="0" fill="hold" nodeType="withEffect">
                                  <p:stCondLst>
                                    <p:cond delay="240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 grpId="0" animBg="1"/>
    </p:bldLst>
  </p:timing>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Nova - Blue - Light">
      <a:dk1>
        <a:srgbClr val="0D1220"/>
      </a:dk1>
      <a:lt1>
        <a:srgbClr val="FFFFFF"/>
      </a:lt1>
      <a:dk2>
        <a:srgbClr val="377DFF"/>
      </a:dk2>
      <a:lt2>
        <a:srgbClr val="377DFF"/>
      </a:lt2>
      <a:accent1>
        <a:srgbClr val="377DFF"/>
      </a:accent1>
      <a:accent2>
        <a:srgbClr val="377DFF"/>
      </a:accent2>
      <a:accent3>
        <a:srgbClr val="377DFF"/>
      </a:accent3>
      <a:accent4>
        <a:srgbClr val="377DFF"/>
      </a:accent4>
      <a:accent5>
        <a:srgbClr val="377DFF"/>
      </a:accent5>
      <a:accent6>
        <a:srgbClr val="377DFF"/>
      </a:accent6>
      <a:hlink>
        <a:srgbClr val="2F8299"/>
      </a:hlink>
      <a:folHlink>
        <a:srgbClr val="8C8C8C"/>
      </a:folHlink>
    </a:clrScheme>
    <a:fontScheme name="Nova">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Nova - Blue - Light">
      <a:dk1>
        <a:srgbClr val="0D1220"/>
      </a:dk1>
      <a:lt1>
        <a:srgbClr val="FFFFFF"/>
      </a:lt1>
      <a:dk2>
        <a:srgbClr val="377DFF"/>
      </a:dk2>
      <a:lt2>
        <a:srgbClr val="377DFF"/>
      </a:lt2>
      <a:accent1>
        <a:srgbClr val="377DFF"/>
      </a:accent1>
      <a:accent2>
        <a:srgbClr val="377DFF"/>
      </a:accent2>
      <a:accent3>
        <a:srgbClr val="377DFF"/>
      </a:accent3>
      <a:accent4>
        <a:srgbClr val="377DFF"/>
      </a:accent4>
      <a:accent5>
        <a:srgbClr val="377DFF"/>
      </a:accent5>
      <a:accent6>
        <a:srgbClr val="377DFF"/>
      </a:accent6>
      <a:hlink>
        <a:srgbClr val="2F8299"/>
      </a:hlink>
      <a:folHlink>
        <a:srgbClr val="8C8C8C"/>
      </a:folHlink>
    </a:clrScheme>
    <a:fontScheme name="Nova">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5264</TotalTime>
  <Words>2839</Words>
  <Application>Microsoft Office PowerPoint</Application>
  <PresentationFormat>Widescreen</PresentationFormat>
  <Paragraphs>352</Paragraphs>
  <Slides>30</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30</vt:i4>
      </vt:variant>
    </vt:vector>
  </HeadingPairs>
  <TitlesOfParts>
    <vt:vector size="42" baseType="lpstr">
      <vt:lpstr>Microsoft JhengHei UI</vt:lpstr>
      <vt:lpstr>Microsoft YaHei Light</vt:lpstr>
      <vt:lpstr>Arial</vt:lpstr>
      <vt:lpstr>Calibri</vt:lpstr>
      <vt:lpstr>Calibri Light</vt:lpstr>
      <vt:lpstr>Century Gothic</vt:lpstr>
      <vt:lpstr>dt-line-industry-01</vt:lpstr>
      <vt:lpstr>dt-line-technology-01</vt:lpstr>
      <vt:lpstr>dt-line-transportation-01</vt:lpstr>
      <vt:lpstr>Θέμα του Office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ΠΑΡΟΥΣΙΑΣΗ ΑΠΟΛΟΓΙΣΜΟΥ ΕΡΓΟΥ 2019-2022</dc:title>
  <dc:creator>Skampardonis</dc:creator>
  <cp:lastModifiedBy>Odysseas</cp:lastModifiedBy>
  <cp:revision>182</cp:revision>
  <dcterms:created xsi:type="dcterms:W3CDTF">2022-06-27T11:11:47Z</dcterms:created>
  <dcterms:modified xsi:type="dcterms:W3CDTF">2022-07-12T07:53:12Z</dcterms:modified>
</cp:coreProperties>
</file>