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media/image1.png" ContentType="image/png"/>
  <Override PartName="/ppt/media/image2.png" ContentType="image/png"/>
  <Override PartName="/ppt/media/image5.png" ContentType="image/png"/>
  <Override PartName="/ppt/media/image4.wmf" ContentType="image/x-wmf"/>
  <Override PartName="/ppt/media/image3.jpeg" ContentType="image/jpeg"/>
  <Override PartName="/ppt/media/image6.png" ContentType="image/png"/>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 name="PlaceHolder 1"/>
          <p:cNvSpPr>
            <a:spLocks noGrp="1"/>
          </p:cNvSpPr>
          <p:nvPr>
            <p:ph type="body"/>
          </p:nvPr>
        </p:nvSpPr>
        <p:spPr>
          <a:xfrm>
            <a:off x="756000" y="5078520"/>
            <a:ext cx="6047640" cy="4811040"/>
          </a:xfrm>
          <a:prstGeom prst="rect">
            <a:avLst/>
          </a:prstGeom>
        </p:spPr>
        <p:txBody>
          <a:bodyPr lIns="0" rIns="0" tIns="0" bIns="0"/>
          <a:p>
            <a:r>
              <a:rPr lang="el-GR" sz="2000" spc="-1" strike="noStrike">
                <a:solidFill>
                  <a:srgbClr val="000000"/>
                </a:solidFill>
                <a:uFill>
                  <a:solidFill>
                    <a:srgbClr val="ffffff"/>
                  </a:solidFill>
                </a:uFill>
                <a:latin typeface="Arial"/>
              </a:rPr>
              <a:t>Πατήστε για επεξεργασία της μορφής των σημειώσεων</a:t>
            </a:r>
            <a:endParaRPr lang="el-GR" sz="2000" spc="-1" strike="noStrike">
              <a:solidFill>
                <a:srgbClr val="000000"/>
              </a:solidFill>
              <a:uFill>
                <a:solidFill>
                  <a:srgbClr val="ffffff"/>
                </a:solidFill>
              </a:uFill>
              <a:latin typeface="Arial"/>
            </a:endParaRPr>
          </a:p>
        </p:txBody>
      </p:sp>
      <p:sp>
        <p:nvSpPr>
          <p:cNvPr id="41" name="PlaceHolder 2"/>
          <p:cNvSpPr>
            <a:spLocks noGrp="1"/>
          </p:cNvSpPr>
          <p:nvPr>
            <p:ph type="hdr"/>
          </p:nvPr>
        </p:nvSpPr>
        <p:spPr>
          <a:xfrm>
            <a:off x="0" y="0"/>
            <a:ext cx="3280680" cy="534240"/>
          </a:xfrm>
          <a:prstGeom prst="rect">
            <a:avLst/>
          </a:prstGeom>
        </p:spPr>
        <p:txBody>
          <a:bodyPr lIns="0" rIns="0" tIns="0" bIns="0"/>
          <a:p>
            <a:r>
              <a:rPr lang="el-GR" sz="1400" spc="-1" strike="noStrike">
                <a:solidFill>
                  <a:srgbClr val="000000"/>
                </a:solidFill>
                <a:uFill>
                  <a:solidFill>
                    <a:srgbClr val="ffffff"/>
                  </a:solidFill>
                </a:uFill>
                <a:latin typeface="Times New Roman"/>
              </a:rPr>
              <a:t>&lt;κεφαλίδα&gt;</a:t>
            </a:r>
            <a:endParaRPr lang="el-GR" sz="1400" spc="-1" strike="noStrike">
              <a:solidFill>
                <a:srgbClr val="000000"/>
              </a:solidFill>
              <a:uFill>
                <a:solidFill>
                  <a:srgbClr val="ffffff"/>
                </a:solidFill>
              </a:uFill>
              <a:latin typeface="Times New Roman"/>
            </a:endParaRPr>
          </a:p>
        </p:txBody>
      </p:sp>
      <p:sp>
        <p:nvSpPr>
          <p:cNvPr id="42" name="PlaceHolder 3"/>
          <p:cNvSpPr>
            <a:spLocks noGrp="1"/>
          </p:cNvSpPr>
          <p:nvPr>
            <p:ph type="dt"/>
          </p:nvPr>
        </p:nvSpPr>
        <p:spPr>
          <a:xfrm>
            <a:off x="4278960" y="0"/>
            <a:ext cx="3280680" cy="534240"/>
          </a:xfrm>
          <a:prstGeom prst="rect">
            <a:avLst/>
          </a:prstGeom>
        </p:spPr>
        <p:txBody>
          <a:bodyPr lIns="0" rIns="0" tIns="0" bIns="0"/>
          <a:p>
            <a:pPr algn="r"/>
            <a:r>
              <a:rPr lang="el-GR" sz="1400" spc="-1" strike="noStrike">
                <a:solidFill>
                  <a:srgbClr val="000000"/>
                </a:solidFill>
                <a:uFill>
                  <a:solidFill>
                    <a:srgbClr val="ffffff"/>
                  </a:solidFill>
                </a:uFill>
                <a:latin typeface="Times New Roman"/>
              </a:rPr>
              <a:t>&lt;ημερομηνία/ώρα&gt;</a:t>
            </a:r>
            <a:endParaRPr lang="el-GR" sz="1400" spc="-1" strike="noStrike">
              <a:solidFill>
                <a:srgbClr val="000000"/>
              </a:solidFill>
              <a:uFill>
                <a:solidFill>
                  <a:srgbClr val="ffffff"/>
                </a:solidFill>
              </a:uFill>
              <a:latin typeface="Times New Roman"/>
            </a:endParaRPr>
          </a:p>
        </p:txBody>
      </p:sp>
      <p:sp>
        <p:nvSpPr>
          <p:cNvPr id="43" name="PlaceHolder 4"/>
          <p:cNvSpPr>
            <a:spLocks noGrp="1"/>
          </p:cNvSpPr>
          <p:nvPr>
            <p:ph type="ftr"/>
          </p:nvPr>
        </p:nvSpPr>
        <p:spPr>
          <a:xfrm>
            <a:off x="0" y="10157400"/>
            <a:ext cx="3280680" cy="534240"/>
          </a:xfrm>
          <a:prstGeom prst="rect">
            <a:avLst/>
          </a:prstGeom>
        </p:spPr>
        <p:txBody>
          <a:bodyPr lIns="0" rIns="0" tIns="0" bIns="0" anchor="b"/>
          <a:p>
            <a:r>
              <a:rPr lang="el-GR" sz="1400" spc="-1" strike="noStrike">
                <a:solidFill>
                  <a:srgbClr val="000000"/>
                </a:solidFill>
                <a:uFill>
                  <a:solidFill>
                    <a:srgbClr val="ffffff"/>
                  </a:solidFill>
                </a:uFill>
                <a:latin typeface="Times New Roman"/>
              </a:rPr>
              <a:t>&lt;υποσέλιδο&gt;</a:t>
            </a:r>
            <a:endParaRPr lang="el-GR" sz="1400" spc="-1" strike="noStrike">
              <a:solidFill>
                <a:srgbClr val="000000"/>
              </a:solidFill>
              <a:uFill>
                <a:solidFill>
                  <a:srgbClr val="ffffff"/>
                </a:solidFill>
              </a:uFill>
              <a:latin typeface="Times New Roman"/>
            </a:endParaRPr>
          </a:p>
        </p:txBody>
      </p:sp>
      <p:sp>
        <p:nvSpPr>
          <p:cNvPr id="44" name="PlaceHolder 5"/>
          <p:cNvSpPr>
            <a:spLocks noGrp="1"/>
          </p:cNvSpPr>
          <p:nvPr>
            <p:ph type="sldNum"/>
          </p:nvPr>
        </p:nvSpPr>
        <p:spPr>
          <a:xfrm>
            <a:off x="4278960" y="10157400"/>
            <a:ext cx="3280680" cy="534240"/>
          </a:xfrm>
          <a:prstGeom prst="rect">
            <a:avLst/>
          </a:prstGeom>
        </p:spPr>
        <p:txBody>
          <a:bodyPr lIns="0" rIns="0" tIns="0" bIns="0" anchor="b"/>
          <a:p>
            <a:pPr algn="r"/>
            <a:fld id="{9F6710CD-A674-47D2-BAC2-CE49BC961F82}" type="slidenum">
              <a:rPr lang="el-GR" sz="1400" spc="-1" strike="noStrike">
                <a:solidFill>
                  <a:srgbClr val="000000"/>
                </a:solidFill>
                <a:uFill>
                  <a:solidFill>
                    <a:srgbClr val="ffffff"/>
                  </a:solidFill>
                </a:uFill>
                <a:latin typeface="Times New Roman"/>
              </a:rPr>
              <a:t>&lt;αριθμός&gt;</a:t>
            </a:fld>
            <a:endParaRPr lang="el-G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 name="PlaceHolder 1"/>
          <p:cNvSpPr>
            <a:spLocks noGrp="1"/>
          </p:cNvSpPr>
          <p:nvPr>
            <p:ph type="body"/>
          </p:nvPr>
        </p:nvSpPr>
        <p:spPr>
          <a:xfrm>
            <a:off x="685800" y="4400640"/>
            <a:ext cx="5486040" cy="3600000"/>
          </a:xfrm>
          <a:prstGeom prst="rect">
            <a:avLst/>
          </a:prstGeom>
        </p:spPr>
        <p:txBody>
          <a:bodyPr/>
          <a:p>
            <a:endParaRPr lang="el-GR" sz="2000" spc="-1" strike="noStrike">
              <a:solidFill>
                <a:srgbClr val="000000"/>
              </a:solidFill>
              <a:uFill>
                <a:solidFill>
                  <a:srgbClr val="ffffff"/>
                </a:solidFill>
              </a:uFill>
              <a:latin typeface="Arial"/>
            </a:endParaRPr>
          </a:p>
        </p:txBody>
      </p:sp>
      <p:sp>
        <p:nvSpPr>
          <p:cNvPr id="81" name="TextShape 2"/>
          <p:cNvSpPr txBox="1"/>
          <p:nvPr/>
        </p:nvSpPr>
        <p:spPr>
          <a:xfrm>
            <a:off x="3884760" y="8685360"/>
            <a:ext cx="2971440" cy="458280"/>
          </a:xfrm>
          <a:prstGeom prst="rect">
            <a:avLst/>
          </a:prstGeom>
          <a:noFill/>
          <a:ln>
            <a:noFill/>
          </a:ln>
        </p:spPr>
        <p:txBody>
          <a:bodyPr anchor="b"/>
          <a:p>
            <a:pPr algn="r">
              <a:lnSpc>
                <a:spcPct val="100000"/>
              </a:lnSpc>
            </a:pPr>
            <a:fld id="{044C7CBB-EAC7-4D3B-98D9-58E80E991E19}" type="slidenum">
              <a:rPr lang="el-GR" sz="1200" spc="-1" strike="noStrike">
                <a:solidFill>
                  <a:srgbClr val="000000"/>
                </a:solidFill>
                <a:uFill>
                  <a:solidFill>
                    <a:srgbClr val="ffffff"/>
                  </a:solidFill>
                </a:uFill>
                <a:latin typeface="+mn-lt"/>
                <a:ea typeface="+mn-ea"/>
              </a:rPr>
              <a:t>&lt;αριθμός&gt;</a:t>
            </a:fld>
            <a:endParaRPr lang="el-GR"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 name="PlaceHolder 1"/>
          <p:cNvSpPr>
            <a:spLocks noGrp="1"/>
          </p:cNvSpPr>
          <p:nvPr>
            <p:ph type="body"/>
          </p:nvPr>
        </p:nvSpPr>
        <p:spPr>
          <a:xfrm>
            <a:off x="685800" y="4400640"/>
            <a:ext cx="5486040" cy="3600000"/>
          </a:xfrm>
          <a:prstGeom prst="rect">
            <a:avLst/>
          </a:prstGeom>
        </p:spPr>
        <p:txBody>
          <a:bodyPr/>
          <a:p>
            <a:endParaRPr lang="el-GR" sz="2000" spc="-1" strike="noStrike">
              <a:solidFill>
                <a:srgbClr val="000000"/>
              </a:solidFill>
              <a:uFill>
                <a:solidFill>
                  <a:srgbClr val="ffffff"/>
                </a:solidFill>
              </a:uFill>
              <a:latin typeface="Arial"/>
            </a:endParaRPr>
          </a:p>
        </p:txBody>
      </p:sp>
      <p:sp>
        <p:nvSpPr>
          <p:cNvPr id="83" name="TextShape 2"/>
          <p:cNvSpPr txBox="1"/>
          <p:nvPr/>
        </p:nvSpPr>
        <p:spPr>
          <a:xfrm>
            <a:off x="3884760" y="8685360"/>
            <a:ext cx="2971440" cy="458280"/>
          </a:xfrm>
          <a:prstGeom prst="rect">
            <a:avLst/>
          </a:prstGeom>
          <a:noFill/>
          <a:ln>
            <a:noFill/>
          </a:ln>
        </p:spPr>
        <p:txBody>
          <a:bodyPr anchor="b"/>
          <a:p>
            <a:pPr algn="r">
              <a:lnSpc>
                <a:spcPct val="100000"/>
              </a:lnSpc>
            </a:pPr>
            <a:fld id="{700E13C6-DCC1-48D1-9554-B4307E2BBE3A}" type="slidenum">
              <a:rPr lang="el-GR" sz="1200" spc="-1" strike="noStrike">
                <a:solidFill>
                  <a:srgbClr val="000000"/>
                </a:solidFill>
                <a:uFill>
                  <a:solidFill>
                    <a:srgbClr val="ffffff"/>
                  </a:solidFill>
                </a:uFill>
                <a:latin typeface="+mn-lt"/>
                <a:ea typeface="+mn-ea"/>
              </a:rPr>
              <a:t>&lt;αριθμός&gt;</a:t>
            </a:fld>
            <a:endParaRPr lang="el-GR"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 name="PlaceHolder 1"/>
          <p:cNvSpPr>
            <a:spLocks noGrp="1"/>
          </p:cNvSpPr>
          <p:nvPr>
            <p:ph type="body"/>
          </p:nvPr>
        </p:nvSpPr>
        <p:spPr>
          <a:xfrm>
            <a:off x="685800" y="4400640"/>
            <a:ext cx="5486040" cy="3600000"/>
          </a:xfrm>
          <a:prstGeom prst="rect">
            <a:avLst/>
          </a:prstGeom>
        </p:spPr>
        <p:txBody>
          <a:bodyPr/>
          <a:p>
            <a:endParaRPr lang="el-GR" sz="2000" spc="-1" strike="noStrike">
              <a:solidFill>
                <a:srgbClr val="000000"/>
              </a:solidFill>
              <a:uFill>
                <a:solidFill>
                  <a:srgbClr val="ffffff"/>
                </a:solidFill>
              </a:uFill>
              <a:latin typeface="Arial"/>
            </a:endParaRPr>
          </a:p>
        </p:txBody>
      </p:sp>
      <p:sp>
        <p:nvSpPr>
          <p:cNvPr id="85" name="TextShape 2"/>
          <p:cNvSpPr txBox="1"/>
          <p:nvPr/>
        </p:nvSpPr>
        <p:spPr>
          <a:xfrm>
            <a:off x="3884760" y="8685360"/>
            <a:ext cx="2971440" cy="458280"/>
          </a:xfrm>
          <a:prstGeom prst="rect">
            <a:avLst/>
          </a:prstGeom>
          <a:noFill/>
          <a:ln>
            <a:noFill/>
          </a:ln>
        </p:spPr>
        <p:txBody>
          <a:bodyPr anchor="b"/>
          <a:p>
            <a:pPr algn="r">
              <a:lnSpc>
                <a:spcPct val="100000"/>
              </a:lnSpc>
            </a:pPr>
            <a:fld id="{CC849F3F-BBB7-4AAB-9E93-F3678018A1F2}" type="slidenum">
              <a:rPr lang="el-GR" sz="1200" spc="-1" strike="noStrike">
                <a:solidFill>
                  <a:srgbClr val="000000"/>
                </a:solidFill>
                <a:uFill>
                  <a:solidFill>
                    <a:srgbClr val="ffffff"/>
                  </a:solidFill>
                </a:uFill>
                <a:latin typeface="+mn-lt"/>
                <a:ea typeface="+mn-ea"/>
              </a:rPr>
              <a:t>&lt;αριθμός&gt;</a:t>
            </a:fld>
            <a:endParaRPr lang="el-GR" sz="14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PlaceHolder 1"/>
          <p:cNvSpPr>
            <a:spLocks noGrp="1"/>
          </p:cNvSpPr>
          <p:nvPr>
            <p:ph type="body"/>
          </p:nvPr>
        </p:nvSpPr>
        <p:spPr>
          <a:xfrm>
            <a:off x="685800" y="4400640"/>
            <a:ext cx="5486040" cy="3600000"/>
          </a:xfrm>
          <a:prstGeom prst="rect">
            <a:avLst/>
          </a:prstGeom>
        </p:spPr>
        <p:txBody>
          <a:bodyPr/>
          <a:p>
            <a:endParaRPr lang="el-GR" sz="2000" spc="-1" strike="noStrike">
              <a:solidFill>
                <a:srgbClr val="000000"/>
              </a:solidFill>
              <a:uFill>
                <a:solidFill>
                  <a:srgbClr val="ffffff"/>
                </a:solidFill>
              </a:uFill>
              <a:latin typeface="Arial"/>
            </a:endParaRPr>
          </a:p>
        </p:txBody>
      </p:sp>
      <p:sp>
        <p:nvSpPr>
          <p:cNvPr id="87" name="TextShape 2"/>
          <p:cNvSpPr txBox="1"/>
          <p:nvPr/>
        </p:nvSpPr>
        <p:spPr>
          <a:xfrm>
            <a:off x="3884760" y="8685360"/>
            <a:ext cx="2971440" cy="458280"/>
          </a:xfrm>
          <a:prstGeom prst="rect">
            <a:avLst/>
          </a:prstGeom>
          <a:noFill/>
          <a:ln>
            <a:noFill/>
          </a:ln>
        </p:spPr>
        <p:txBody>
          <a:bodyPr anchor="b"/>
          <a:p>
            <a:pPr algn="r">
              <a:lnSpc>
                <a:spcPct val="100000"/>
              </a:lnSpc>
            </a:pPr>
            <a:fld id="{1EB102D8-FF97-4136-9588-F940D73882FC}" type="slidenum">
              <a:rPr lang="el-GR" sz="1200" spc="-1" strike="noStrike">
                <a:solidFill>
                  <a:srgbClr val="000000"/>
                </a:solidFill>
                <a:uFill>
                  <a:solidFill>
                    <a:srgbClr val="ffffff"/>
                  </a:solidFill>
                </a:uFill>
                <a:latin typeface="+mn-lt"/>
                <a:ea typeface="+mn-ea"/>
              </a:rPr>
              <a:t>&lt;αριθμός&gt;</a:t>
            </a:fld>
            <a:endParaRPr lang="el-GR" sz="14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PlaceHolder 1"/>
          <p:cNvSpPr>
            <a:spLocks noGrp="1"/>
          </p:cNvSpPr>
          <p:nvPr>
            <p:ph type="body"/>
          </p:nvPr>
        </p:nvSpPr>
        <p:spPr>
          <a:xfrm>
            <a:off x="685800" y="4400640"/>
            <a:ext cx="5486040" cy="3600000"/>
          </a:xfrm>
          <a:prstGeom prst="rect">
            <a:avLst/>
          </a:prstGeom>
        </p:spPr>
        <p:txBody>
          <a:bodyPr/>
          <a:p>
            <a:endParaRPr lang="el-GR" sz="2000" spc="-1" strike="noStrike">
              <a:solidFill>
                <a:srgbClr val="000000"/>
              </a:solidFill>
              <a:uFill>
                <a:solidFill>
                  <a:srgbClr val="ffffff"/>
                </a:solidFill>
              </a:uFill>
              <a:latin typeface="Arial"/>
            </a:endParaRPr>
          </a:p>
        </p:txBody>
      </p:sp>
      <p:sp>
        <p:nvSpPr>
          <p:cNvPr id="89" name="TextShape 2"/>
          <p:cNvSpPr txBox="1"/>
          <p:nvPr/>
        </p:nvSpPr>
        <p:spPr>
          <a:xfrm>
            <a:off x="3884760" y="8685360"/>
            <a:ext cx="2971440" cy="458280"/>
          </a:xfrm>
          <a:prstGeom prst="rect">
            <a:avLst/>
          </a:prstGeom>
          <a:noFill/>
          <a:ln>
            <a:noFill/>
          </a:ln>
        </p:spPr>
        <p:txBody>
          <a:bodyPr anchor="b"/>
          <a:p>
            <a:pPr algn="r">
              <a:lnSpc>
                <a:spcPct val="100000"/>
              </a:lnSpc>
            </a:pPr>
            <a:fld id="{E03B1D82-C99F-4CB5-88D9-D28EE6AE17CA}" type="slidenum">
              <a:rPr lang="el-GR" sz="1200" spc="-1" strike="noStrike">
                <a:solidFill>
                  <a:srgbClr val="000000"/>
                </a:solidFill>
                <a:uFill>
                  <a:solidFill>
                    <a:srgbClr val="ffffff"/>
                  </a:solidFill>
                </a:uFill>
                <a:latin typeface="+mn-lt"/>
                <a:ea typeface="+mn-ea"/>
              </a:rPr>
              <a:t>&lt;αριθμός&gt;</a:t>
            </a:fld>
            <a:endParaRPr lang="el-GR"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PlaceHolder 1"/>
          <p:cNvSpPr>
            <a:spLocks noGrp="1"/>
          </p:cNvSpPr>
          <p:nvPr>
            <p:ph type="body"/>
          </p:nvPr>
        </p:nvSpPr>
        <p:spPr>
          <a:xfrm>
            <a:off x="685800" y="4400640"/>
            <a:ext cx="5486040" cy="3600000"/>
          </a:xfrm>
          <a:prstGeom prst="rect">
            <a:avLst/>
          </a:prstGeom>
        </p:spPr>
        <p:txBody>
          <a:bodyPr/>
          <a:p>
            <a:endParaRPr lang="el-GR" sz="2000" spc="-1" strike="noStrike">
              <a:solidFill>
                <a:srgbClr val="000000"/>
              </a:solidFill>
              <a:uFill>
                <a:solidFill>
                  <a:srgbClr val="ffffff"/>
                </a:solidFill>
              </a:uFill>
              <a:latin typeface="Arial"/>
            </a:endParaRPr>
          </a:p>
        </p:txBody>
      </p:sp>
      <p:sp>
        <p:nvSpPr>
          <p:cNvPr id="91" name="TextShape 2"/>
          <p:cNvSpPr txBox="1"/>
          <p:nvPr/>
        </p:nvSpPr>
        <p:spPr>
          <a:xfrm>
            <a:off x="3884760" y="8685360"/>
            <a:ext cx="2971440" cy="458280"/>
          </a:xfrm>
          <a:prstGeom prst="rect">
            <a:avLst/>
          </a:prstGeom>
          <a:noFill/>
          <a:ln>
            <a:noFill/>
          </a:ln>
        </p:spPr>
        <p:txBody>
          <a:bodyPr anchor="b"/>
          <a:p>
            <a:pPr algn="r">
              <a:lnSpc>
                <a:spcPct val="100000"/>
              </a:lnSpc>
            </a:pPr>
            <a:fld id="{7B482FA1-2556-48CF-A722-ABCF02E4C623}" type="slidenum">
              <a:rPr lang="el-GR" sz="1200" spc="-1" strike="noStrike">
                <a:solidFill>
                  <a:srgbClr val="000000"/>
                </a:solidFill>
                <a:uFill>
                  <a:solidFill>
                    <a:srgbClr val="ffffff"/>
                  </a:solidFill>
                </a:uFill>
                <a:latin typeface="+mn-lt"/>
                <a:ea typeface="+mn-ea"/>
              </a:rPr>
              <a:t>&lt;αριθμός&gt;</a:t>
            </a:fld>
            <a:endParaRPr lang="el-GR"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 name="PlaceHolder 1"/>
          <p:cNvSpPr>
            <a:spLocks noGrp="1"/>
          </p:cNvSpPr>
          <p:nvPr>
            <p:ph type="body"/>
          </p:nvPr>
        </p:nvSpPr>
        <p:spPr>
          <a:xfrm>
            <a:off x="685800" y="4400640"/>
            <a:ext cx="5486040" cy="3600000"/>
          </a:xfrm>
          <a:prstGeom prst="rect">
            <a:avLst/>
          </a:prstGeom>
        </p:spPr>
        <p:txBody>
          <a:bodyPr/>
          <a:p>
            <a:endParaRPr lang="el-GR" sz="2000" spc="-1" strike="noStrike">
              <a:solidFill>
                <a:srgbClr val="000000"/>
              </a:solidFill>
              <a:uFill>
                <a:solidFill>
                  <a:srgbClr val="ffffff"/>
                </a:solidFill>
              </a:uFill>
              <a:latin typeface="Arial"/>
            </a:endParaRPr>
          </a:p>
        </p:txBody>
      </p:sp>
      <p:sp>
        <p:nvSpPr>
          <p:cNvPr id="93" name="TextShape 2"/>
          <p:cNvSpPr txBox="1"/>
          <p:nvPr/>
        </p:nvSpPr>
        <p:spPr>
          <a:xfrm>
            <a:off x="3884760" y="8685360"/>
            <a:ext cx="2971440" cy="458280"/>
          </a:xfrm>
          <a:prstGeom prst="rect">
            <a:avLst/>
          </a:prstGeom>
          <a:noFill/>
          <a:ln>
            <a:noFill/>
          </a:ln>
        </p:spPr>
        <p:txBody>
          <a:bodyPr anchor="b"/>
          <a:p>
            <a:pPr algn="r">
              <a:lnSpc>
                <a:spcPct val="100000"/>
              </a:lnSpc>
            </a:pPr>
            <a:fld id="{92C91908-0473-4496-81D8-430D985183B1}" type="slidenum">
              <a:rPr lang="el-GR" sz="1200" spc="-1" strike="noStrike">
                <a:solidFill>
                  <a:srgbClr val="000000"/>
                </a:solidFill>
                <a:uFill>
                  <a:solidFill>
                    <a:srgbClr val="ffffff"/>
                  </a:solidFill>
                </a:uFill>
                <a:latin typeface="+mn-lt"/>
                <a:ea typeface="+mn-ea"/>
              </a:rPr>
              <a:t>&lt;αριθμός&gt;</a:t>
            </a:fld>
            <a:endParaRPr lang="el-GR"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rIns="0" tIns="0" bIns="0" anchor="ctr"/>
          <a:p>
            <a:endParaRPr lang="el-GR" sz="1800" spc="-1" strike="noStrike">
              <a:solidFill>
                <a:srgbClr val="000000"/>
              </a:solidFill>
              <a:uFill>
                <a:solidFill>
                  <a:srgbClr val="ffffff"/>
                </a:solidFill>
              </a:uFill>
              <a:latin typeface="Corbel"/>
            </a:endParaRPr>
          </a:p>
        </p:txBody>
      </p:sp>
      <p:sp>
        <p:nvSpPr>
          <p:cNvPr id="28" name="PlaceHolder 2"/>
          <p:cNvSpPr>
            <a:spLocks noGrp="1"/>
          </p:cNvSpPr>
          <p:nvPr>
            <p:ph type="body"/>
          </p:nvPr>
        </p:nvSpPr>
        <p:spPr>
          <a:xfrm>
            <a:off x="609480" y="1604520"/>
            <a:ext cx="10972440" cy="189684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
        <p:nvSpPr>
          <p:cNvPr id="29" name="PlaceHolder 3"/>
          <p:cNvSpPr>
            <a:spLocks noGrp="1"/>
          </p:cNvSpPr>
          <p:nvPr>
            <p:ph type="body"/>
          </p:nvPr>
        </p:nvSpPr>
        <p:spPr>
          <a:xfrm>
            <a:off x="609480" y="3682080"/>
            <a:ext cx="10972440" cy="189684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rIns="0" tIns="0" bIns="0" anchor="ctr"/>
          <a:p>
            <a:endParaRPr lang="el-GR" sz="1800" spc="-1" strike="noStrike">
              <a:solidFill>
                <a:srgbClr val="000000"/>
              </a:solidFill>
              <a:uFill>
                <a:solidFill>
                  <a:srgbClr val="ffffff"/>
                </a:solidFill>
              </a:uFill>
              <a:latin typeface="Corbel"/>
            </a:endParaRPr>
          </a:p>
        </p:txBody>
      </p:sp>
      <p:sp>
        <p:nvSpPr>
          <p:cNvPr id="31" name="PlaceHolder 2"/>
          <p:cNvSpPr>
            <a:spLocks noGrp="1"/>
          </p:cNvSpPr>
          <p:nvPr>
            <p:ph type="body"/>
          </p:nvPr>
        </p:nvSpPr>
        <p:spPr>
          <a:xfrm>
            <a:off x="609480" y="1604520"/>
            <a:ext cx="5354280" cy="189684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
        <p:nvSpPr>
          <p:cNvPr id="32" name="PlaceHolder 3"/>
          <p:cNvSpPr>
            <a:spLocks noGrp="1"/>
          </p:cNvSpPr>
          <p:nvPr>
            <p:ph type="body"/>
          </p:nvPr>
        </p:nvSpPr>
        <p:spPr>
          <a:xfrm>
            <a:off x="6231960" y="1604520"/>
            <a:ext cx="5354280" cy="189684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
        <p:nvSpPr>
          <p:cNvPr id="33" name="PlaceHolder 4"/>
          <p:cNvSpPr>
            <a:spLocks noGrp="1"/>
          </p:cNvSpPr>
          <p:nvPr>
            <p:ph type="body"/>
          </p:nvPr>
        </p:nvSpPr>
        <p:spPr>
          <a:xfrm>
            <a:off x="6231960" y="3682080"/>
            <a:ext cx="5354280" cy="189684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
        <p:nvSpPr>
          <p:cNvPr id="34" name="PlaceHolder 5"/>
          <p:cNvSpPr>
            <a:spLocks noGrp="1"/>
          </p:cNvSpPr>
          <p:nvPr>
            <p:ph type="body"/>
          </p:nvPr>
        </p:nvSpPr>
        <p:spPr>
          <a:xfrm>
            <a:off x="609480" y="3682080"/>
            <a:ext cx="5354280" cy="189684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rIns="0" tIns="0" bIns="0" anchor="ctr"/>
          <a:p>
            <a:endParaRPr lang="el-GR" sz="1800" spc="-1" strike="noStrike">
              <a:solidFill>
                <a:srgbClr val="000000"/>
              </a:solidFill>
              <a:uFill>
                <a:solidFill>
                  <a:srgbClr val="ffffff"/>
                </a:solidFill>
              </a:uFill>
              <a:latin typeface="Corbel"/>
            </a:endParaRPr>
          </a:p>
        </p:txBody>
      </p:sp>
      <p:sp>
        <p:nvSpPr>
          <p:cNvPr id="36" name="PlaceHolder 2"/>
          <p:cNvSpPr>
            <a:spLocks noGrp="1"/>
          </p:cNvSpPr>
          <p:nvPr>
            <p:ph type="body"/>
          </p:nvPr>
        </p:nvSpPr>
        <p:spPr>
          <a:xfrm>
            <a:off x="609480" y="1604520"/>
            <a:ext cx="10972440" cy="397728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
        <p:nvSpPr>
          <p:cNvPr id="37" name="PlaceHolder 3"/>
          <p:cNvSpPr>
            <a:spLocks noGrp="1"/>
          </p:cNvSpPr>
          <p:nvPr>
            <p:ph type="body"/>
          </p:nvPr>
        </p:nvSpPr>
        <p:spPr>
          <a:xfrm>
            <a:off x="609480" y="1604520"/>
            <a:ext cx="10972440" cy="397728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pic>
        <p:nvPicPr>
          <p:cNvPr id="38" name="" descr=""/>
          <p:cNvPicPr/>
          <p:nvPr/>
        </p:nvPicPr>
        <p:blipFill>
          <a:blip r:embed="rId2"/>
          <a:stretch/>
        </p:blipFill>
        <p:spPr>
          <a:xfrm>
            <a:off x="3602880" y="1604520"/>
            <a:ext cx="4984920" cy="3977280"/>
          </a:xfrm>
          <a:prstGeom prst="rect">
            <a:avLst/>
          </a:prstGeom>
          <a:ln>
            <a:noFill/>
          </a:ln>
        </p:spPr>
      </p:pic>
      <p:pic>
        <p:nvPicPr>
          <p:cNvPr id="39" name="" descr=""/>
          <p:cNvPicPr/>
          <p:nvPr/>
        </p:nvPicPr>
        <p:blipFill>
          <a:blip r:embed="rId3"/>
          <a:stretch/>
        </p:blipFill>
        <p:spPr>
          <a:xfrm>
            <a:off x="3602880" y="1604520"/>
            <a:ext cx="4984920" cy="397728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endParaRPr lang="el-GR" sz="1800" spc="-1" strike="noStrike">
              <a:solidFill>
                <a:srgbClr val="000000"/>
              </a:solidFill>
              <a:uFill>
                <a:solidFill>
                  <a:srgbClr val="ffffff"/>
                </a:solidFill>
              </a:uFill>
              <a:latin typeface="Corbel"/>
            </a:endParaRPr>
          </a:p>
        </p:txBody>
      </p:sp>
      <p:sp>
        <p:nvSpPr>
          <p:cNvPr id="7" name="PlaceHolder 2"/>
          <p:cNvSpPr>
            <a:spLocks noGrp="1"/>
          </p:cNvSpPr>
          <p:nvPr>
            <p:ph type="subTitle"/>
          </p:nvPr>
        </p:nvSpPr>
        <p:spPr>
          <a:xfrm>
            <a:off x="609480" y="1604520"/>
            <a:ext cx="10972440" cy="3977280"/>
          </a:xfrm>
          <a:prstGeom prst="rect">
            <a:avLst/>
          </a:prstGeom>
        </p:spPr>
        <p:txBody>
          <a:bodyPr lIns="0" rIns="0" tIns="0" bIns="0" anchor="ctr"/>
          <a:p>
            <a:pPr algn="ctr"/>
            <a:endParaRPr lang="el-GR"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p>
            <a:endParaRPr lang="el-GR" sz="1800" spc="-1" strike="noStrike">
              <a:solidFill>
                <a:srgbClr val="000000"/>
              </a:solidFill>
              <a:uFill>
                <a:solidFill>
                  <a:srgbClr val="ffffff"/>
                </a:solidFill>
              </a:uFill>
              <a:latin typeface="Corbel"/>
            </a:endParaRPr>
          </a:p>
        </p:txBody>
      </p:sp>
      <p:sp>
        <p:nvSpPr>
          <p:cNvPr id="9" name="PlaceHolder 2"/>
          <p:cNvSpPr>
            <a:spLocks noGrp="1"/>
          </p:cNvSpPr>
          <p:nvPr>
            <p:ph type="body"/>
          </p:nvPr>
        </p:nvSpPr>
        <p:spPr>
          <a:xfrm>
            <a:off x="609480" y="1604520"/>
            <a:ext cx="10972440" cy="397728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rIns="0" tIns="0" bIns="0" anchor="ctr"/>
          <a:p>
            <a:endParaRPr lang="el-GR" sz="1800" spc="-1" strike="noStrike">
              <a:solidFill>
                <a:srgbClr val="000000"/>
              </a:solidFill>
              <a:uFill>
                <a:solidFill>
                  <a:srgbClr val="ffffff"/>
                </a:solidFill>
              </a:uFill>
              <a:latin typeface="Corbel"/>
            </a:endParaRPr>
          </a:p>
        </p:txBody>
      </p:sp>
      <p:sp>
        <p:nvSpPr>
          <p:cNvPr id="11" name="PlaceHolder 2"/>
          <p:cNvSpPr>
            <a:spLocks noGrp="1"/>
          </p:cNvSpPr>
          <p:nvPr>
            <p:ph type="body"/>
          </p:nvPr>
        </p:nvSpPr>
        <p:spPr>
          <a:xfrm>
            <a:off x="609480" y="1604520"/>
            <a:ext cx="5354280" cy="397728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
        <p:nvSpPr>
          <p:cNvPr id="12" name="PlaceHolder 3"/>
          <p:cNvSpPr>
            <a:spLocks noGrp="1"/>
          </p:cNvSpPr>
          <p:nvPr>
            <p:ph type="body"/>
          </p:nvPr>
        </p:nvSpPr>
        <p:spPr>
          <a:xfrm>
            <a:off x="6231960" y="1604520"/>
            <a:ext cx="5354280" cy="397728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p>
            <a:endParaRPr lang="el-GR" sz="1800" spc="-1" strike="noStrike">
              <a:solidFill>
                <a:srgbClr val="000000"/>
              </a:solidFill>
              <a:uFill>
                <a:solidFill>
                  <a:srgbClr val="ffffff"/>
                </a:solidFill>
              </a:uFill>
              <a:latin typeface="Corb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p:spPr>
        <p:txBody>
          <a:bodyPr lIns="0" rIns="0" tIns="0" bIns="0" anchor="ctr"/>
          <a:p>
            <a:pPr algn="ctr"/>
            <a:endParaRPr lang="el-G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endParaRPr lang="el-GR" sz="1800" spc="-1" strike="noStrike">
              <a:solidFill>
                <a:srgbClr val="000000"/>
              </a:solidFill>
              <a:uFill>
                <a:solidFill>
                  <a:srgbClr val="ffffff"/>
                </a:solidFill>
              </a:uFill>
              <a:latin typeface="Corbel"/>
            </a:endParaRPr>
          </a:p>
        </p:txBody>
      </p:sp>
      <p:sp>
        <p:nvSpPr>
          <p:cNvPr id="16" name="PlaceHolder 2"/>
          <p:cNvSpPr>
            <a:spLocks noGrp="1"/>
          </p:cNvSpPr>
          <p:nvPr>
            <p:ph type="body"/>
          </p:nvPr>
        </p:nvSpPr>
        <p:spPr>
          <a:xfrm>
            <a:off x="609480" y="1604520"/>
            <a:ext cx="5354280" cy="189684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
        <p:nvSpPr>
          <p:cNvPr id="17" name="PlaceHolder 3"/>
          <p:cNvSpPr>
            <a:spLocks noGrp="1"/>
          </p:cNvSpPr>
          <p:nvPr>
            <p:ph type="body"/>
          </p:nvPr>
        </p:nvSpPr>
        <p:spPr>
          <a:xfrm>
            <a:off x="609480" y="3682080"/>
            <a:ext cx="5354280" cy="189684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
        <p:nvSpPr>
          <p:cNvPr id="18" name="PlaceHolder 4"/>
          <p:cNvSpPr>
            <a:spLocks noGrp="1"/>
          </p:cNvSpPr>
          <p:nvPr>
            <p:ph type="body"/>
          </p:nvPr>
        </p:nvSpPr>
        <p:spPr>
          <a:xfrm>
            <a:off x="6231960" y="1604520"/>
            <a:ext cx="5354280" cy="397728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endParaRPr lang="el-GR" sz="1800" spc="-1" strike="noStrike">
              <a:solidFill>
                <a:srgbClr val="000000"/>
              </a:solidFill>
              <a:uFill>
                <a:solidFill>
                  <a:srgbClr val="ffffff"/>
                </a:solidFill>
              </a:uFill>
              <a:latin typeface="Corbel"/>
            </a:endParaRPr>
          </a:p>
        </p:txBody>
      </p:sp>
      <p:sp>
        <p:nvSpPr>
          <p:cNvPr id="20" name="PlaceHolder 2"/>
          <p:cNvSpPr>
            <a:spLocks noGrp="1"/>
          </p:cNvSpPr>
          <p:nvPr>
            <p:ph type="body"/>
          </p:nvPr>
        </p:nvSpPr>
        <p:spPr>
          <a:xfrm>
            <a:off x="609480" y="1604520"/>
            <a:ext cx="5354280" cy="397728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
        <p:nvSpPr>
          <p:cNvPr id="22" name="PlaceHolder 4"/>
          <p:cNvSpPr>
            <a:spLocks noGrp="1"/>
          </p:cNvSpPr>
          <p:nvPr>
            <p:ph type="body"/>
          </p:nvPr>
        </p:nvSpPr>
        <p:spPr>
          <a:xfrm>
            <a:off x="6231960" y="3682080"/>
            <a:ext cx="5354280" cy="189684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endParaRPr lang="el-GR" sz="1800" spc="-1" strike="noStrike">
              <a:solidFill>
                <a:srgbClr val="000000"/>
              </a:solidFill>
              <a:uFill>
                <a:solidFill>
                  <a:srgbClr val="ffffff"/>
                </a:solidFill>
              </a:uFill>
              <a:latin typeface="Corbel"/>
            </a:endParaRPr>
          </a:p>
        </p:txBody>
      </p:sp>
      <p:sp>
        <p:nvSpPr>
          <p:cNvPr id="24" name="PlaceHolder 2"/>
          <p:cNvSpPr>
            <a:spLocks noGrp="1"/>
          </p:cNvSpPr>
          <p:nvPr>
            <p:ph type="body"/>
          </p:nvPr>
        </p:nvSpPr>
        <p:spPr>
          <a:xfrm>
            <a:off x="609480" y="1604520"/>
            <a:ext cx="5354280" cy="189684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
        <p:nvSpPr>
          <p:cNvPr id="25" name="PlaceHolder 3"/>
          <p:cNvSpPr>
            <a:spLocks noGrp="1"/>
          </p:cNvSpPr>
          <p:nvPr>
            <p:ph type="body"/>
          </p:nvPr>
        </p:nvSpPr>
        <p:spPr>
          <a:xfrm>
            <a:off x="6231960" y="1604520"/>
            <a:ext cx="5354280" cy="189684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
        <p:nvSpPr>
          <p:cNvPr id="26" name="PlaceHolder 4"/>
          <p:cNvSpPr>
            <a:spLocks noGrp="1"/>
          </p:cNvSpPr>
          <p:nvPr>
            <p:ph type="body"/>
          </p:nvPr>
        </p:nvSpPr>
        <p:spPr>
          <a:xfrm>
            <a:off x="609480" y="3682080"/>
            <a:ext cx="10972440" cy="1896840"/>
          </a:xfrm>
          <a:prstGeom prst="rect">
            <a:avLst/>
          </a:prstGeom>
        </p:spPr>
        <p:txBody>
          <a:bodyPr lIns="0" rIns="0" tIns="0" bIns="0"/>
          <a:p>
            <a:endParaRPr lang="el-GR" sz="2200" spc="-1" strike="noStrike">
              <a:solidFill>
                <a:srgbClr val="000000"/>
              </a:solidFill>
              <a:uFill>
                <a:solidFill>
                  <a:srgbClr val="ffffff"/>
                </a:solidFill>
              </a:uFill>
              <a:latin typeface="Corb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231120" y="243720"/>
            <a:ext cx="11724120" cy="6377400"/>
          </a:xfrm>
          <a:prstGeom prst="rect">
            <a:avLst/>
          </a:prstGeom>
          <a:solidFill>
            <a:schemeClr val="bg1"/>
          </a:solidFill>
          <a:ln w="12600">
            <a:solidFill>
              <a:schemeClr val="tx1"/>
            </a:solidFill>
            <a:round/>
          </a:ln>
        </p:spPr>
        <p:style>
          <a:lnRef idx="2">
            <a:schemeClr val="accent1">
              <a:shade val="50000"/>
            </a:schemeClr>
          </a:lnRef>
          <a:fillRef idx="1">
            <a:schemeClr val="accent1"/>
          </a:fillRef>
          <a:effectRef idx="0">
            <a:schemeClr val="accent1"/>
          </a:effectRef>
          <a:fontRef idx="minor"/>
        </p:style>
      </p:sp>
      <p:sp>
        <p:nvSpPr>
          <p:cNvPr id="1" name="PlaceHolder 2"/>
          <p:cNvSpPr>
            <a:spLocks noGrp="1"/>
          </p:cNvSpPr>
          <p:nvPr>
            <p:ph type="dt"/>
          </p:nvPr>
        </p:nvSpPr>
        <p:spPr>
          <a:xfrm>
            <a:off x="1143000" y="6223680"/>
            <a:ext cx="2328840" cy="364680"/>
          </a:xfrm>
          <a:prstGeom prst="rect">
            <a:avLst/>
          </a:prstGeom>
        </p:spPr>
        <p:txBody>
          <a:bodyPr anchor="ctr"/>
          <a:p>
            <a:pPr>
              <a:lnSpc>
                <a:spcPct val="100000"/>
              </a:lnSpc>
            </a:pPr>
            <a:r>
              <a:rPr lang="el-GR" sz="1200" spc="-1" strike="noStrike">
                <a:solidFill>
                  <a:srgbClr val="000000"/>
                </a:solidFill>
                <a:uFill>
                  <a:solidFill>
                    <a:srgbClr val="ffffff"/>
                  </a:solidFill>
                </a:uFill>
                <a:latin typeface="Corbel"/>
              </a:rPr>
              <a:t>8/5/2017</a:t>
            </a:r>
            <a:endParaRPr lang="el-GR"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949200" y="6223680"/>
            <a:ext cx="4717440" cy="364680"/>
          </a:xfrm>
          <a:prstGeom prst="rect">
            <a:avLst/>
          </a:prstGeom>
        </p:spPr>
        <p:txBody>
          <a:bodyPr anchor="ctr"/>
          <a:p>
            <a:pPr algn="ctr">
              <a:lnSpc>
                <a:spcPct val="100000"/>
              </a:lnSpc>
            </a:pPr>
            <a:r>
              <a:rPr lang="el-GR" sz="1200" spc="-1" strike="noStrike">
                <a:solidFill>
                  <a:srgbClr val="000000"/>
                </a:solidFill>
                <a:uFill>
                  <a:solidFill>
                    <a:srgbClr val="ffffff"/>
                  </a:solidFill>
                </a:uFill>
                <a:latin typeface="Corbel"/>
              </a:rPr>
              <a:t>Γιάννης Μαυρομάτης - Έλεγχος ποιότητας</a:t>
            </a:r>
            <a:endParaRPr lang="el-GR" sz="1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9329400" y="6223680"/>
            <a:ext cx="1705680" cy="364680"/>
          </a:xfrm>
          <a:prstGeom prst="rect">
            <a:avLst/>
          </a:prstGeom>
        </p:spPr>
        <p:txBody>
          <a:bodyPr anchor="ctr"/>
          <a:p>
            <a:pPr algn="r">
              <a:lnSpc>
                <a:spcPct val="100000"/>
              </a:lnSpc>
            </a:pPr>
            <a:fld id="{38498DF7-33BE-40DD-9C10-E76ADEF69DD3}" type="slidenum">
              <a:rPr lang="el-GR" sz="1200" spc="-1" strike="noStrike">
                <a:solidFill>
                  <a:srgbClr val="000000"/>
                </a:solidFill>
                <a:uFill>
                  <a:solidFill>
                    <a:srgbClr val="ffffff"/>
                  </a:solidFill>
                </a:uFill>
                <a:latin typeface="Corbel"/>
              </a:rPr>
              <a:t>&lt;αριθμός&gt;</a:t>
            </a:fld>
            <a:endParaRPr lang="el-GR" sz="1400" spc="-1" strike="noStrike">
              <a:solidFill>
                <a:srgbClr val="000000"/>
              </a:solidFill>
              <a:uFill>
                <a:solidFill>
                  <a:srgbClr val="ffffff"/>
                </a:solidFill>
              </a:uFill>
              <a:latin typeface="Times New Roman"/>
            </a:endParaRPr>
          </a:p>
        </p:txBody>
      </p:sp>
      <p:sp>
        <p:nvSpPr>
          <p:cNvPr id="4" name="PlaceHolder 5"/>
          <p:cNvSpPr>
            <a:spLocks noGrp="1"/>
          </p:cNvSpPr>
          <p:nvPr>
            <p:ph type="title"/>
          </p:nvPr>
        </p:nvSpPr>
        <p:spPr>
          <a:xfrm>
            <a:off x="609480" y="273600"/>
            <a:ext cx="10972440" cy="1144800"/>
          </a:xfrm>
          <a:prstGeom prst="rect">
            <a:avLst/>
          </a:prstGeom>
        </p:spPr>
        <p:txBody>
          <a:bodyPr lIns="0" rIns="0" tIns="0" bIns="0" anchor="ctr"/>
          <a:p>
            <a:r>
              <a:rPr lang="el-GR" sz="1800" spc="-1" strike="noStrike">
                <a:solidFill>
                  <a:srgbClr val="000000"/>
                </a:solidFill>
                <a:uFill>
                  <a:solidFill>
                    <a:srgbClr val="ffffff"/>
                  </a:solidFill>
                </a:uFill>
                <a:latin typeface="Corbel"/>
              </a:rPr>
              <a:t>Πατήστε για επεξεργασία της μορφής κειμένου του τίτλου</a:t>
            </a:r>
            <a:endParaRPr lang="el-GR" sz="1800" spc="-1" strike="noStrike">
              <a:solidFill>
                <a:srgbClr val="000000"/>
              </a:solidFill>
              <a:uFill>
                <a:solidFill>
                  <a:srgbClr val="ffffff"/>
                </a:solidFill>
              </a:uFill>
              <a:latin typeface="Corbel"/>
            </a:endParaRPr>
          </a:p>
        </p:txBody>
      </p:sp>
      <p:sp>
        <p:nvSpPr>
          <p:cNvPr id="5" name="PlaceHolder 6"/>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lang="el-GR" sz="2200" spc="-1" strike="noStrike">
                <a:solidFill>
                  <a:srgbClr val="000000"/>
                </a:solidFill>
                <a:uFill>
                  <a:solidFill>
                    <a:srgbClr val="ffffff"/>
                  </a:solidFill>
                </a:uFill>
                <a:latin typeface="Corbel"/>
              </a:rPr>
              <a:t>Πατήστε για επεξεργασία της μορφής κειμένου διάρθρωσης</a:t>
            </a:r>
            <a:endParaRPr lang="el-GR" sz="2200" spc="-1" strike="noStrike">
              <a:solidFill>
                <a:srgbClr val="000000"/>
              </a:solidFill>
              <a:uFill>
                <a:solidFill>
                  <a:srgbClr val="ffffff"/>
                </a:solidFill>
              </a:uFill>
              <a:latin typeface="Corbel"/>
            </a:endParaRPr>
          </a:p>
          <a:p>
            <a:pPr lvl="1" marL="864000" indent="-324000">
              <a:buClr>
                <a:srgbClr val="000000"/>
              </a:buClr>
              <a:buSzPct val="75000"/>
              <a:buFont typeface="Symbol" charset="2"/>
              <a:buChar char=""/>
            </a:pPr>
            <a:r>
              <a:rPr lang="el-GR" sz="1800" spc="-1" strike="noStrike">
                <a:solidFill>
                  <a:srgbClr val="000000"/>
                </a:solidFill>
                <a:uFill>
                  <a:solidFill>
                    <a:srgbClr val="ffffff"/>
                  </a:solidFill>
                </a:uFill>
                <a:latin typeface="Corbel"/>
              </a:rPr>
              <a:t>Δεύτερο επίπεδο διάρθρωσης</a:t>
            </a:r>
            <a:endParaRPr lang="el-GR" sz="1800" spc="-1" strike="noStrike">
              <a:solidFill>
                <a:srgbClr val="000000"/>
              </a:solidFill>
              <a:uFill>
                <a:solidFill>
                  <a:srgbClr val="ffffff"/>
                </a:solidFill>
              </a:uFill>
              <a:latin typeface="Corbel"/>
            </a:endParaRPr>
          </a:p>
          <a:p>
            <a:pPr lvl="2" marL="1296000" indent="-288000">
              <a:buClr>
                <a:srgbClr val="000000"/>
              </a:buClr>
              <a:buSzPct val="45000"/>
              <a:buFont typeface="Wingdings" charset="2"/>
              <a:buChar char=""/>
            </a:pPr>
            <a:r>
              <a:rPr lang="el-GR" sz="1600" spc="-1" strike="noStrike">
                <a:solidFill>
                  <a:srgbClr val="000000"/>
                </a:solidFill>
                <a:uFill>
                  <a:solidFill>
                    <a:srgbClr val="ffffff"/>
                  </a:solidFill>
                </a:uFill>
                <a:latin typeface="Corbel"/>
              </a:rPr>
              <a:t>Τρίτο επίπεδο διάρθρωσης</a:t>
            </a:r>
            <a:endParaRPr lang="el-GR" sz="1600" spc="-1" strike="noStrike">
              <a:solidFill>
                <a:srgbClr val="000000"/>
              </a:solidFill>
              <a:uFill>
                <a:solidFill>
                  <a:srgbClr val="ffffff"/>
                </a:solidFill>
              </a:uFill>
              <a:latin typeface="Corbel"/>
            </a:endParaRPr>
          </a:p>
          <a:p>
            <a:pPr lvl="3" marL="1728000" indent="-216000">
              <a:buClr>
                <a:srgbClr val="000000"/>
              </a:buClr>
              <a:buSzPct val="75000"/>
              <a:buFont typeface="Symbol" charset="2"/>
              <a:buChar char=""/>
            </a:pPr>
            <a:r>
              <a:rPr lang="el-GR" sz="1600" spc="-1" strike="noStrike">
                <a:solidFill>
                  <a:srgbClr val="000000"/>
                </a:solidFill>
                <a:uFill>
                  <a:solidFill>
                    <a:srgbClr val="ffffff"/>
                  </a:solidFill>
                </a:uFill>
                <a:latin typeface="Corbel"/>
              </a:rPr>
              <a:t>Τέταρτο επίπεδο διάρθρωσης</a:t>
            </a:r>
            <a:endParaRPr lang="el-GR" sz="1600" spc="-1" strike="noStrike">
              <a:solidFill>
                <a:srgbClr val="000000"/>
              </a:solidFill>
              <a:uFill>
                <a:solidFill>
                  <a:srgbClr val="ffffff"/>
                </a:solidFill>
              </a:uFill>
              <a:latin typeface="Corbel"/>
            </a:endParaRPr>
          </a:p>
          <a:p>
            <a:pPr lvl="4" marL="2160000" indent="-216000">
              <a:buClr>
                <a:srgbClr val="000000"/>
              </a:buClr>
              <a:buSzPct val="45000"/>
              <a:buFont typeface="Wingdings" charset="2"/>
              <a:buChar char=""/>
            </a:pPr>
            <a:r>
              <a:rPr lang="el-GR" sz="2000" spc="-1" strike="noStrike">
                <a:solidFill>
                  <a:srgbClr val="000000"/>
                </a:solidFill>
                <a:uFill>
                  <a:solidFill>
                    <a:srgbClr val="ffffff"/>
                  </a:solidFill>
                </a:uFill>
                <a:latin typeface="Corbel"/>
              </a:rPr>
              <a:t>Πέμπτο επίπεδο διάρθρωσης</a:t>
            </a:r>
            <a:endParaRPr lang="el-GR" sz="2000" spc="-1" strike="noStrike">
              <a:solidFill>
                <a:srgbClr val="000000"/>
              </a:solidFill>
              <a:uFill>
                <a:solidFill>
                  <a:srgbClr val="ffffff"/>
                </a:solidFill>
              </a:uFill>
              <a:latin typeface="Corbel"/>
            </a:endParaRPr>
          </a:p>
          <a:p>
            <a:pPr lvl="5" marL="2592000" indent="-216000">
              <a:buClr>
                <a:srgbClr val="000000"/>
              </a:buClr>
              <a:buSzPct val="45000"/>
              <a:buFont typeface="Wingdings" charset="2"/>
              <a:buChar char=""/>
            </a:pPr>
            <a:r>
              <a:rPr lang="el-GR" sz="2000" spc="-1" strike="noStrike">
                <a:solidFill>
                  <a:srgbClr val="000000"/>
                </a:solidFill>
                <a:uFill>
                  <a:solidFill>
                    <a:srgbClr val="ffffff"/>
                  </a:solidFill>
                </a:uFill>
                <a:latin typeface="Corbel"/>
              </a:rPr>
              <a:t>Έκτο επίπεδο διάρθρωσης</a:t>
            </a:r>
            <a:endParaRPr lang="el-GR" sz="2000" spc="-1" strike="noStrike">
              <a:solidFill>
                <a:srgbClr val="000000"/>
              </a:solidFill>
              <a:uFill>
                <a:solidFill>
                  <a:srgbClr val="ffffff"/>
                </a:solidFill>
              </a:uFill>
              <a:latin typeface="Corbel"/>
            </a:endParaRPr>
          </a:p>
          <a:p>
            <a:pPr lvl="6" marL="3024000" indent="-216000">
              <a:buClr>
                <a:srgbClr val="000000"/>
              </a:buClr>
              <a:buSzPct val="45000"/>
              <a:buFont typeface="Wingdings" charset="2"/>
              <a:buChar char=""/>
            </a:pPr>
            <a:r>
              <a:rPr lang="el-GR" sz="2000" spc="-1" strike="noStrike">
                <a:solidFill>
                  <a:srgbClr val="000000"/>
                </a:solidFill>
                <a:uFill>
                  <a:solidFill>
                    <a:srgbClr val="ffffff"/>
                  </a:solidFill>
                </a:uFill>
                <a:latin typeface="Corbel"/>
              </a:rPr>
              <a:t>Έβδομο επίπεδο διάρθρωσης</a:t>
            </a:r>
            <a:endParaRPr lang="el-GR" sz="2000" spc="-1" strike="noStrike">
              <a:solidFill>
                <a:srgbClr val="000000"/>
              </a:solidFill>
              <a:uFill>
                <a:solidFill>
                  <a:srgbClr val="ffffff"/>
                </a:solidFill>
              </a:uFill>
              <a:latin typeface="Corbe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5" name="Picture 1" descr=""/>
          <p:cNvPicPr/>
          <p:nvPr/>
        </p:nvPicPr>
        <p:blipFill>
          <a:blip r:embed="rId1"/>
          <a:stretch/>
        </p:blipFill>
        <p:spPr>
          <a:xfrm>
            <a:off x="935280" y="242280"/>
            <a:ext cx="10058040" cy="638676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6" name="CustomShape 1"/>
          <p:cNvSpPr/>
          <p:nvPr/>
        </p:nvSpPr>
        <p:spPr>
          <a:xfrm>
            <a:off x="1044000" y="590400"/>
            <a:ext cx="10413720" cy="945360"/>
          </a:xfrm>
          <a:prstGeom prst="rect">
            <a:avLst/>
          </a:prstGeom>
          <a:noFill/>
          <a:ln w="9360">
            <a:noFill/>
          </a:ln>
        </p:spPr>
        <p:style>
          <a:lnRef idx="0"/>
          <a:fillRef idx="0"/>
          <a:effectRef idx="0"/>
          <a:fontRef idx="minor"/>
        </p:style>
        <p:txBody>
          <a:bodyPr rIns="549000" anchor="ctr"/>
          <a:p>
            <a:pPr algn="just">
              <a:lnSpc>
                <a:spcPct val="100000"/>
              </a:lnSpc>
            </a:pPr>
            <a:endParaRPr lang="el-GR" sz="1800" spc="-1" strike="noStrike">
              <a:solidFill>
                <a:srgbClr val="000000"/>
              </a:solidFill>
              <a:uFill>
                <a:solidFill>
                  <a:srgbClr val="ffffff"/>
                </a:solidFill>
              </a:uFill>
              <a:latin typeface="Arial"/>
            </a:endParaRPr>
          </a:p>
          <a:p>
            <a:pPr algn="just">
              <a:lnSpc>
                <a:spcPct val="100000"/>
              </a:lnSpc>
            </a:pPr>
            <a:endParaRPr lang="el-GR" sz="1800" spc="-1" strike="noStrike">
              <a:solidFill>
                <a:srgbClr val="000000"/>
              </a:solidFill>
              <a:uFill>
                <a:solidFill>
                  <a:srgbClr val="ffffff"/>
                </a:solidFill>
              </a:uFill>
              <a:latin typeface="Arial"/>
            </a:endParaRPr>
          </a:p>
        </p:txBody>
      </p:sp>
      <p:sp>
        <p:nvSpPr>
          <p:cNvPr id="47" name="CustomShape 2"/>
          <p:cNvSpPr/>
          <p:nvPr/>
        </p:nvSpPr>
        <p:spPr>
          <a:xfrm>
            <a:off x="450360" y="586440"/>
            <a:ext cx="11191320" cy="577800"/>
          </a:xfrm>
          <a:prstGeom prst="rect">
            <a:avLst/>
          </a:prstGeom>
          <a:noFill/>
          <a:ln>
            <a:noFill/>
          </a:ln>
        </p:spPr>
        <p:style>
          <a:lnRef idx="0"/>
          <a:fillRef idx="0"/>
          <a:effectRef idx="0"/>
          <a:fontRef idx="minor"/>
        </p:style>
        <p:txBody>
          <a:bodyPr lIns="90000" rIns="90000" tIns="45000" bIns="45000"/>
          <a:p>
            <a:pPr algn="ctr">
              <a:lnSpc>
                <a:spcPct val="100000"/>
              </a:lnSpc>
            </a:pPr>
            <a:r>
              <a:rPr lang="el-GR" sz="3200" spc="-1" strike="noStrike">
                <a:solidFill>
                  <a:srgbClr val="000000"/>
                </a:solidFill>
                <a:uFill>
                  <a:solidFill>
                    <a:srgbClr val="ffffff"/>
                  </a:solidFill>
                </a:uFill>
                <a:latin typeface="Corbel"/>
              </a:rPr>
              <a:t>Μορφολογική μελέτη ΑΣΑ Δήμου Σύρου </a:t>
            </a:r>
            <a:endParaRPr lang="el-GR" sz="1800" spc="-1" strike="noStrike">
              <a:solidFill>
                <a:srgbClr val="000000"/>
              </a:solidFill>
              <a:uFill>
                <a:solidFill>
                  <a:srgbClr val="ffffff"/>
                </a:solidFill>
              </a:uFill>
              <a:latin typeface="Arial"/>
            </a:endParaRPr>
          </a:p>
        </p:txBody>
      </p:sp>
      <p:sp>
        <p:nvSpPr>
          <p:cNvPr id="48" name="TextShape 3"/>
          <p:cNvSpPr txBox="1"/>
          <p:nvPr/>
        </p:nvSpPr>
        <p:spPr>
          <a:xfrm>
            <a:off x="7065720" y="6347520"/>
            <a:ext cx="4717440" cy="364680"/>
          </a:xfrm>
          <a:prstGeom prst="rect">
            <a:avLst/>
          </a:prstGeom>
          <a:solidFill>
            <a:srgbClr val="ffffff"/>
          </a:solidFill>
          <a:ln>
            <a:noFill/>
          </a:ln>
        </p:spPr>
        <p:txBody>
          <a:bodyPr anchor="ctr"/>
          <a:p>
            <a:pPr algn="ctr">
              <a:lnSpc>
                <a:spcPct val="100000"/>
              </a:lnSpc>
            </a:pPr>
            <a:r>
              <a:rPr lang="el-GR" sz="1600" spc="-1" strike="noStrike">
                <a:solidFill>
                  <a:srgbClr val="000000"/>
                </a:solidFill>
                <a:uFill>
                  <a:solidFill>
                    <a:srgbClr val="ffffff"/>
                  </a:solidFill>
                </a:uFill>
                <a:latin typeface="Corbel"/>
              </a:rPr>
              <a:t>Γιάννης Μαυρομάτης - Έλεγχος ποιότητας</a:t>
            </a:r>
            <a:endParaRPr lang="el-GR" sz="1400" spc="-1" strike="noStrike">
              <a:solidFill>
                <a:srgbClr val="000000"/>
              </a:solidFill>
              <a:uFill>
                <a:solidFill>
                  <a:srgbClr val="ffffff"/>
                </a:solidFill>
              </a:uFill>
              <a:latin typeface="Times New Roman"/>
            </a:endParaRPr>
          </a:p>
        </p:txBody>
      </p:sp>
      <p:sp>
        <p:nvSpPr>
          <p:cNvPr id="49" name="CustomShape 4"/>
          <p:cNvSpPr/>
          <p:nvPr/>
        </p:nvSpPr>
        <p:spPr>
          <a:xfrm>
            <a:off x="1014120" y="1265400"/>
            <a:ext cx="10473480" cy="5272200"/>
          </a:xfrm>
          <a:prstGeom prst="rect">
            <a:avLst/>
          </a:prstGeom>
          <a:noFill/>
          <a:ln>
            <a:noFill/>
          </a:ln>
        </p:spPr>
        <p:style>
          <a:lnRef idx="0"/>
          <a:fillRef idx="0"/>
          <a:effectRef idx="0"/>
          <a:fontRef idx="minor"/>
        </p:style>
        <p:txBody>
          <a:bodyPr lIns="90000" rIns="90000" tIns="45000" bIns="45000"/>
          <a:p>
            <a:pPr>
              <a:lnSpc>
                <a:spcPct val="100000"/>
              </a:lnSpc>
            </a:pPr>
            <a:endParaRPr lang="el-GR"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l-GR" sz="2400" spc="-1" strike="noStrike">
                <a:solidFill>
                  <a:srgbClr val="000000"/>
                </a:solidFill>
                <a:uFill>
                  <a:solidFill>
                    <a:srgbClr val="ffffff"/>
                  </a:solidFill>
                </a:uFill>
                <a:latin typeface="Calibri"/>
              </a:rPr>
              <a:t> </a:t>
            </a:r>
            <a:r>
              <a:rPr lang="el-GR" sz="2400" spc="-1" strike="noStrike">
                <a:solidFill>
                  <a:srgbClr val="000000"/>
                </a:solidFill>
                <a:uFill>
                  <a:solidFill>
                    <a:srgbClr val="ffffff"/>
                  </a:solidFill>
                </a:uFill>
                <a:latin typeface="Calibri"/>
              </a:rPr>
              <a:t>7 και 8 Μαρτίου 2017 </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l-GR" sz="2400" spc="-1" strike="noStrike">
                <a:solidFill>
                  <a:srgbClr val="000000"/>
                </a:solidFill>
                <a:uFill>
                  <a:solidFill>
                    <a:srgbClr val="ffffff"/>
                  </a:solidFill>
                </a:uFill>
                <a:latin typeface="Calibri"/>
              </a:rPr>
              <a:t> </a:t>
            </a:r>
            <a:r>
              <a:rPr lang="el-GR" sz="2400" spc="-1" strike="noStrike">
                <a:solidFill>
                  <a:srgbClr val="000000"/>
                </a:solidFill>
                <a:uFill>
                  <a:solidFill>
                    <a:srgbClr val="ffffff"/>
                  </a:solidFill>
                </a:uFill>
                <a:latin typeface="Calibri"/>
              </a:rPr>
              <a:t>ΧΥΤΑ Σύρου</a:t>
            </a:r>
            <a:endParaRPr lang="el-GR" sz="1800" spc="-1" strike="noStrike">
              <a:solidFill>
                <a:srgbClr val="000000"/>
              </a:solidFill>
              <a:uFill>
                <a:solidFill>
                  <a:srgbClr val="ffffff"/>
                </a:solidFill>
              </a:uFill>
              <a:latin typeface="Arial"/>
            </a:endParaRPr>
          </a:p>
          <a:p>
            <a:pPr lvl="1" marL="800280" indent="-342720">
              <a:lnSpc>
                <a:spcPct val="100000"/>
              </a:lnSpc>
              <a:buClr>
                <a:srgbClr val="000000"/>
              </a:buClr>
              <a:buFont typeface="Courier New"/>
              <a:buChar char="o"/>
            </a:pPr>
            <a:r>
              <a:rPr lang="el-GR" sz="2400" spc="-1" strike="noStrike">
                <a:solidFill>
                  <a:srgbClr val="000000"/>
                </a:solidFill>
                <a:uFill>
                  <a:solidFill>
                    <a:srgbClr val="ffffff"/>
                  </a:solidFill>
                </a:uFill>
                <a:latin typeface="Calibri"/>
              </a:rPr>
              <a:t>περιοχή Κοράκι, </a:t>
            </a:r>
            <a:endParaRPr lang="el-GR" sz="1800" spc="-1" strike="noStrike">
              <a:solidFill>
                <a:srgbClr val="000000"/>
              </a:solidFill>
              <a:uFill>
                <a:solidFill>
                  <a:srgbClr val="ffffff"/>
                </a:solidFill>
              </a:uFill>
              <a:latin typeface="Arial"/>
            </a:endParaRPr>
          </a:p>
          <a:p>
            <a:pPr lvl="1" marL="800280" indent="-342720">
              <a:lnSpc>
                <a:spcPct val="100000"/>
              </a:lnSpc>
              <a:buClr>
                <a:srgbClr val="000000"/>
              </a:buClr>
              <a:buFont typeface="Courier New"/>
              <a:buChar char="o"/>
            </a:pPr>
            <a:r>
              <a:rPr lang="el-GR" sz="2400" spc="-1" strike="noStrike">
                <a:solidFill>
                  <a:srgbClr val="000000"/>
                </a:solidFill>
                <a:uFill>
                  <a:solidFill>
                    <a:srgbClr val="ffffff"/>
                  </a:solidFill>
                </a:uFill>
                <a:latin typeface="Calibri"/>
              </a:rPr>
              <a:t>Νοέμβριος 2009,</a:t>
            </a:r>
            <a:endParaRPr lang="el-GR" sz="1800" spc="-1" strike="noStrike">
              <a:solidFill>
                <a:srgbClr val="000000"/>
              </a:solidFill>
              <a:uFill>
                <a:solidFill>
                  <a:srgbClr val="ffffff"/>
                </a:solidFill>
              </a:uFill>
              <a:latin typeface="Arial"/>
            </a:endParaRPr>
          </a:p>
          <a:p>
            <a:pPr lvl="1" marL="800280" indent="-342720">
              <a:lnSpc>
                <a:spcPct val="100000"/>
              </a:lnSpc>
              <a:buClr>
                <a:srgbClr val="000000"/>
              </a:buClr>
              <a:buFont typeface="Courier New"/>
              <a:buChar char="o"/>
            </a:pPr>
            <a:r>
              <a:rPr lang="el-GR" sz="2400" spc="-1" strike="noStrike">
                <a:solidFill>
                  <a:srgbClr val="000000"/>
                </a:solidFill>
                <a:uFill>
                  <a:solidFill>
                    <a:srgbClr val="ffffff"/>
                  </a:solidFill>
                </a:uFill>
                <a:latin typeface="Calibri"/>
              </a:rPr>
              <a:t>4 διακριτά κύτταρα,</a:t>
            </a:r>
            <a:endParaRPr lang="el-GR" sz="1800" spc="-1" strike="noStrike">
              <a:solidFill>
                <a:srgbClr val="000000"/>
              </a:solidFill>
              <a:uFill>
                <a:solidFill>
                  <a:srgbClr val="ffffff"/>
                </a:solidFill>
              </a:uFill>
              <a:latin typeface="Arial"/>
            </a:endParaRPr>
          </a:p>
          <a:p>
            <a:pPr lvl="1" marL="800280" indent="-342720">
              <a:lnSpc>
                <a:spcPct val="100000"/>
              </a:lnSpc>
              <a:buClr>
                <a:srgbClr val="000000"/>
              </a:buClr>
              <a:buFont typeface="Courier New"/>
              <a:buChar char="o"/>
            </a:pPr>
            <a:r>
              <a:rPr lang="el-GR" sz="2400" spc="-1" strike="noStrike">
                <a:solidFill>
                  <a:srgbClr val="000000"/>
                </a:solidFill>
                <a:uFill>
                  <a:solidFill>
                    <a:srgbClr val="ffffff"/>
                  </a:solidFill>
                </a:uFill>
                <a:latin typeface="Calibri"/>
              </a:rPr>
              <a:t>συνολική χωρητικότητά: 239.349 κ.μ.,</a:t>
            </a:r>
            <a:endParaRPr lang="el-GR" sz="1800" spc="-1" strike="noStrike">
              <a:solidFill>
                <a:srgbClr val="000000"/>
              </a:solidFill>
              <a:uFill>
                <a:solidFill>
                  <a:srgbClr val="ffffff"/>
                </a:solidFill>
              </a:uFill>
              <a:latin typeface="Arial"/>
            </a:endParaRPr>
          </a:p>
          <a:p>
            <a:pPr lvl="1" marL="800280" indent="-342720">
              <a:lnSpc>
                <a:spcPct val="100000"/>
              </a:lnSpc>
              <a:buClr>
                <a:srgbClr val="000000"/>
              </a:buClr>
              <a:buFont typeface="Courier New"/>
              <a:buChar char="o"/>
            </a:pPr>
            <a:r>
              <a:rPr lang="el-GR" sz="2400" spc="-1" strike="noStrike">
                <a:solidFill>
                  <a:srgbClr val="000000"/>
                </a:solidFill>
                <a:uFill>
                  <a:solidFill>
                    <a:srgbClr val="ffffff"/>
                  </a:solidFill>
                </a:uFill>
                <a:latin typeface="Calibri"/>
              </a:rPr>
              <a:t>20000 κατοίκους και υψηλό τουριστικό ρεύμα,</a:t>
            </a:r>
            <a:endParaRPr lang="el-GR" sz="1800" spc="-1" strike="noStrike">
              <a:solidFill>
                <a:srgbClr val="000000"/>
              </a:solidFill>
              <a:uFill>
                <a:solidFill>
                  <a:srgbClr val="ffffff"/>
                </a:solidFill>
              </a:uFill>
              <a:latin typeface="Arial"/>
            </a:endParaRPr>
          </a:p>
          <a:p>
            <a:pPr lvl="1" marL="800280" indent="-342720">
              <a:lnSpc>
                <a:spcPct val="100000"/>
              </a:lnSpc>
              <a:buClr>
                <a:srgbClr val="000000"/>
              </a:buClr>
              <a:buFont typeface="Courier New"/>
              <a:buChar char="o"/>
            </a:pPr>
            <a:r>
              <a:rPr lang="el-GR" sz="2400" spc="-1" strike="noStrike">
                <a:solidFill>
                  <a:srgbClr val="000000"/>
                </a:solidFill>
                <a:uFill>
                  <a:solidFill>
                    <a:srgbClr val="ffffff"/>
                  </a:solidFill>
                </a:uFill>
                <a:latin typeface="Calibri"/>
              </a:rPr>
              <a:t>12000 τόνους ΑΣΑ ετησίως.</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0" name="CustomShape 1"/>
          <p:cNvSpPr/>
          <p:nvPr/>
        </p:nvSpPr>
        <p:spPr>
          <a:xfrm>
            <a:off x="1044000" y="590400"/>
            <a:ext cx="10413720" cy="945360"/>
          </a:xfrm>
          <a:prstGeom prst="rect">
            <a:avLst/>
          </a:prstGeom>
          <a:noFill/>
          <a:ln w="9360">
            <a:noFill/>
          </a:ln>
        </p:spPr>
        <p:style>
          <a:lnRef idx="0"/>
          <a:fillRef idx="0"/>
          <a:effectRef idx="0"/>
          <a:fontRef idx="minor"/>
        </p:style>
        <p:txBody>
          <a:bodyPr rIns="549000" anchor="ctr"/>
          <a:p>
            <a:pPr algn="just">
              <a:lnSpc>
                <a:spcPct val="100000"/>
              </a:lnSpc>
            </a:pPr>
            <a:endParaRPr lang="el-GR" sz="1800" spc="-1" strike="noStrike">
              <a:solidFill>
                <a:srgbClr val="000000"/>
              </a:solidFill>
              <a:uFill>
                <a:solidFill>
                  <a:srgbClr val="ffffff"/>
                </a:solidFill>
              </a:uFill>
              <a:latin typeface="Arial"/>
            </a:endParaRPr>
          </a:p>
          <a:p>
            <a:pPr algn="just">
              <a:lnSpc>
                <a:spcPct val="100000"/>
              </a:lnSpc>
            </a:pPr>
            <a:endParaRPr lang="el-GR" sz="1800" spc="-1" strike="noStrike">
              <a:solidFill>
                <a:srgbClr val="000000"/>
              </a:solidFill>
              <a:uFill>
                <a:solidFill>
                  <a:srgbClr val="ffffff"/>
                </a:solidFill>
              </a:uFill>
              <a:latin typeface="Arial"/>
            </a:endParaRPr>
          </a:p>
        </p:txBody>
      </p:sp>
      <p:sp>
        <p:nvSpPr>
          <p:cNvPr id="51" name="CustomShape 2"/>
          <p:cNvSpPr/>
          <p:nvPr/>
        </p:nvSpPr>
        <p:spPr>
          <a:xfrm>
            <a:off x="450360" y="586440"/>
            <a:ext cx="11191320" cy="577800"/>
          </a:xfrm>
          <a:prstGeom prst="rect">
            <a:avLst/>
          </a:prstGeom>
          <a:noFill/>
          <a:ln>
            <a:noFill/>
          </a:ln>
        </p:spPr>
        <p:style>
          <a:lnRef idx="0"/>
          <a:fillRef idx="0"/>
          <a:effectRef idx="0"/>
          <a:fontRef idx="minor"/>
        </p:style>
        <p:txBody>
          <a:bodyPr lIns="90000" rIns="90000" tIns="45000" bIns="45000"/>
          <a:p>
            <a:pPr algn="ctr">
              <a:lnSpc>
                <a:spcPct val="100000"/>
              </a:lnSpc>
            </a:pPr>
            <a:r>
              <a:rPr lang="el-GR" sz="3200" spc="-1" strike="noStrike">
                <a:solidFill>
                  <a:srgbClr val="000000"/>
                </a:solidFill>
                <a:uFill>
                  <a:solidFill>
                    <a:srgbClr val="ffffff"/>
                  </a:solidFill>
                </a:uFill>
                <a:latin typeface="Corbel"/>
              </a:rPr>
              <a:t>Δειγματοληψία και διαλογή</a:t>
            </a:r>
            <a:endParaRPr lang="el-GR" sz="1800" spc="-1" strike="noStrike">
              <a:solidFill>
                <a:srgbClr val="000000"/>
              </a:solidFill>
              <a:uFill>
                <a:solidFill>
                  <a:srgbClr val="ffffff"/>
                </a:solidFill>
              </a:uFill>
              <a:latin typeface="Arial"/>
            </a:endParaRPr>
          </a:p>
        </p:txBody>
      </p:sp>
      <p:sp>
        <p:nvSpPr>
          <p:cNvPr id="52" name="TextShape 3"/>
          <p:cNvSpPr txBox="1"/>
          <p:nvPr/>
        </p:nvSpPr>
        <p:spPr>
          <a:xfrm>
            <a:off x="7065720" y="6347520"/>
            <a:ext cx="4717440" cy="364680"/>
          </a:xfrm>
          <a:prstGeom prst="rect">
            <a:avLst/>
          </a:prstGeom>
          <a:solidFill>
            <a:srgbClr val="ffffff"/>
          </a:solidFill>
          <a:ln>
            <a:noFill/>
          </a:ln>
        </p:spPr>
        <p:txBody>
          <a:bodyPr anchor="ctr"/>
          <a:p>
            <a:pPr algn="ctr">
              <a:lnSpc>
                <a:spcPct val="100000"/>
              </a:lnSpc>
            </a:pPr>
            <a:r>
              <a:rPr lang="el-GR" sz="1600" spc="-1" strike="noStrike">
                <a:solidFill>
                  <a:srgbClr val="000000"/>
                </a:solidFill>
                <a:uFill>
                  <a:solidFill>
                    <a:srgbClr val="ffffff"/>
                  </a:solidFill>
                </a:uFill>
                <a:latin typeface="Corbel"/>
              </a:rPr>
              <a:t>Γιάννης Μαυρομάτης - Έλεγχος ποιότητας</a:t>
            </a:r>
            <a:endParaRPr lang="el-GR" sz="1400" spc="-1" strike="noStrike">
              <a:solidFill>
                <a:srgbClr val="000000"/>
              </a:solidFill>
              <a:uFill>
                <a:solidFill>
                  <a:srgbClr val="ffffff"/>
                </a:solidFill>
              </a:uFill>
              <a:latin typeface="Times New Roman"/>
            </a:endParaRPr>
          </a:p>
        </p:txBody>
      </p:sp>
      <p:sp>
        <p:nvSpPr>
          <p:cNvPr id="53" name="CustomShape 4"/>
          <p:cNvSpPr/>
          <p:nvPr/>
        </p:nvSpPr>
        <p:spPr>
          <a:xfrm>
            <a:off x="1014120" y="1265400"/>
            <a:ext cx="10473480" cy="4571280"/>
          </a:xfrm>
          <a:prstGeom prst="rect">
            <a:avLst/>
          </a:prstGeom>
          <a:noFill/>
          <a:ln>
            <a:noFill/>
          </a:ln>
        </p:spPr>
        <p:style>
          <a:lnRef idx="0"/>
          <a:fillRef idx="0"/>
          <a:effectRef idx="0"/>
          <a:fontRef idx="minor"/>
        </p:style>
        <p:txBody>
          <a:bodyPr lIns="90000" rIns="90000" tIns="45000" bIns="45000"/>
          <a:p>
            <a:pPr>
              <a:lnSpc>
                <a:spcPct val="100000"/>
              </a:lnSpc>
            </a:pPr>
            <a:endParaRPr lang="el-GR"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l-GR" sz="2400" spc="-1" strike="noStrike">
                <a:solidFill>
                  <a:srgbClr val="000000"/>
                </a:solidFill>
                <a:uFill>
                  <a:solidFill>
                    <a:srgbClr val="ffffff"/>
                  </a:solidFill>
                </a:uFill>
                <a:latin typeface="Calibri"/>
              </a:rPr>
              <a:t>Χειρωνακτική μορφολογική ανάλυση απορριμμάτων</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l-GR" sz="2400" spc="-1" strike="noStrike">
                <a:solidFill>
                  <a:srgbClr val="000000"/>
                </a:solidFill>
                <a:uFill>
                  <a:solidFill>
                    <a:srgbClr val="ffffff"/>
                  </a:solidFill>
                </a:uFill>
                <a:latin typeface="Calibri"/>
              </a:rPr>
              <a:t>Την πρώτη ημέρα έγινε δειγματοληψία από απορρίμματα που προέρχονται από τον αστικό ιστό της Ερμούπολης (1023 kg) </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l-GR" sz="2400" spc="-1" strike="noStrike">
                <a:solidFill>
                  <a:srgbClr val="000000"/>
                </a:solidFill>
                <a:uFill>
                  <a:solidFill>
                    <a:srgbClr val="ffffff"/>
                  </a:solidFill>
                </a:uFill>
                <a:latin typeface="Calibri"/>
              </a:rPr>
              <a:t>και τη δεύτερη μέρα το δείγμα προήλθε από απορριμματοφόρα που συνέλεξαν υλικό από τους κάδους των χωριών (1060 kg)</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4" name="CustomShape 1"/>
          <p:cNvSpPr/>
          <p:nvPr/>
        </p:nvSpPr>
        <p:spPr>
          <a:xfrm>
            <a:off x="1044000" y="590400"/>
            <a:ext cx="10413720" cy="945360"/>
          </a:xfrm>
          <a:prstGeom prst="rect">
            <a:avLst/>
          </a:prstGeom>
          <a:noFill/>
          <a:ln w="9360">
            <a:noFill/>
          </a:ln>
        </p:spPr>
        <p:style>
          <a:lnRef idx="0"/>
          <a:fillRef idx="0"/>
          <a:effectRef idx="0"/>
          <a:fontRef idx="minor"/>
        </p:style>
        <p:txBody>
          <a:bodyPr rIns="549000" anchor="ctr"/>
          <a:p>
            <a:pPr algn="just">
              <a:lnSpc>
                <a:spcPct val="100000"/>
              </a:lnSpc>
            </a:pPr>
            <a:endParaRPr lang="el-GR" sz="1800" spc="-1" strike="noStrike">
              <a:solidFill>
                <a:srgbClr val="000000"/>
              </a:solidFill>
              <a:uFill>
                <a:solidFill>
                  <a:srgbClr val="ffffff"/>
                </a:solidFill>
              </a:uFill>
              <a:latin typeface="Arial"/>
            </a:endParaRPr>
          </a:p>
          <a:p>
            <a:pPr algn="just">
              <a:lnSpc>
                <a:spcPct val="100000"/>
              </a:lnSpc>
            </a:pPr>
            <a:endParaRPr lang="el-GR" sz="1800" spc="-1" strike="noStrike">
              <a:solidFill>
                <a:srgbClr val="000000"/>
              </a:solidFill>
              <a:uFill>
                <a:solidFill>
                  <a:srgbClr val="ffffff"/>
                </a:solidFill>
              </a:uFill>
              <a:latin typeface="Arial"/>
            </a:endParaRPr>
          </a:p>
        </p:txBody>
      </p:sp>
      <p:sp>
        <p:nvSpPr>
          <p:cNvPr id="55" name="CustomShape 2"/>
          <p:cNvSpPr/>
          <p:nvPr/>
        </p:nvSpPr>
        <p:spPr>
          <a:xfrm>
            <a:off x="450360" y="586440"/>
            <a:ext cx="11191320" cy="577800"/>
          </a:xfrm>
          <a:prstGeom prst="rect">
            <a:avLst/>
          </a:prstGeom>
          <a:noFill/>
          <a:ln>
            <a:noFill/>
          </a:ln>
        </p:spPr>
        <p:style>
          <a:lnRef idx="0"/>
          <a:fillRef idx="0"/>
          <a:effectRef idx="0"/>
          <a:fontRef idx="minor"/>
        </p:style>
        <p:txBody>
          <a:bodyPr lIns="90000" rIns="90000" tIns="45000" bIns="45000"/>
          <a:p>
            <a:pPr algn="ctr">
              <a:lnSpc>
                <a:spcPct val="100000"/>
              </a:lnSpc>
            </a:pPr>
            <a:r>
              <a:rPr lang="el-GR" sz="3200" spc="-1" strike="noStrike">
                <a:solidFill>
                  <a:srgbClr val="000000"/>
                </a:solidFill>
                <a:uFill>
                  <a:solidFill>
                    <a:srgbClr val="ffffff"/>
                  </a:solidFill>
                </a:uFill>
                <a:latin typeface="Calibri"/>
              </a:rPr>
              <a:t>Λήψη δείγματος από το απορριματοφόρο</a:t>
            </a:r>
            <a:endParaRPr lang="el-GR" sz="1800" spc="-1" strike="noStrike">
              <a:solidFill>
                <a:srgbClr val="000000"/>
              </a:solidFill>
              <a:uFill>
                <a:solidFill>
                  <a:srgbClr val="ffffff"/>
                </a:solidFill>
              </a:uFill>
              <a:latin typeface="Arial"/>
            </a:endParaRPr>
          </a:p>
        </p:txBody>
      </p:sp>
      <p:sp>
        <p:nvSpPr>
          <p:cNvPr id="56" name="TextShape 3"/>
          <p:cNvSpPr txBox="1"/>
          <p:nvPr/>
        </p:nvSpPr>
        <p:spPr>
          <a:xfrm>
            <a:off x="7065720" y="6347520"/>
            <a:ext cx="4717440" cy="364680"/>
          </a:xfrm>
          <a:prstGeom prst="rect">
            <a:avLst/>
          </a:prstGeom>
          <a:solidFill>
            <a:srgbClr val="ffffff"/>
          </a:solidFill>
          <a:ln>
            <a:noFill/>
          </a:ln>
        </p:spPr>
        <p:txBody>
          <a:bodyPr anchor="ctr"/>
          <a:p>
            <a:pPr algn="ctr">
              <a:lnSpc>
                <a:spcPct val="100000"/>
              </a:lnSpc>
            </a:pPr>
            <a:r>
              <a:rPr lang="el-GR" sz="1600" spc="-1" strike="noStrike">
                <a:solidFill>
                  <a:srgbClr val="000000"/>
                </a:solidFill>
                <a:uFill>
                  <a:solidFill>
                    <a:srgbClr val="ffffff"/>
                  </a:solidFill>
                </a:uFill>
                <a:latin typeface="Calibri"/>
              </a:rPr>
              <a:t>Γιάννης Μαυρομάτης - Έλεγχος ποιότητας</a:t>
            </a:r>
            <a:endParaRPr lang="el-GR" sz="1400" spc="-1" strike="noStrike">
              <a:solidFill>
                <a:srgbClr val="000000"/>
              </a:solidFill>
              <a:uFill>
                <a:solidFill>
                  <a:srgbClr val="ffffff"/>
                </a:solidFill>
              </a:uFill>
              <a:latin typeface="Times New Roman"/>
            </a:endParaRPr>
          </a:p>
        </p:txBody>
      </p:sp>
      <p:sp>
        <p:nvSpPr>
          <p:cNvPr id="57" name="CustomShape 4"/>
          <p:cNvSpPr/>
          <p:nvPr/>
        </p:nvSpPr>
        <p:spPr>
          <a:xfrm>
            <a:off x="1014120" y="1265400"/>
            <a:ext cx="10473480" cy="1248840"/>
          </a:xfrm>
          <a:prstGeom prst="rect">
            <a:avLst/>
          </a:prstGeom>
          <a:noFill/>
          <a:ln>
            <a:noFill/>
          </a:ln>
        </p:spPr>
        <p:style>
          <a:lnRef idx="0"/>
          <a:fillRef idx="0"/>
          <a:effectRef idx="0"/>
          <a:fontRef idx="minor"/>
        </p:style>
        <p:txBody>
          <a:bodyPr lIns="90000" rIns="90000" tIns="45000" bIns="45000"/>
          <a:p>
            <a:pPr>
              <a:lnSpc>
                <a:spcPct val="100000"/>
              </a:lnSpc>
            </a:pPr>
            <a:r>
              <a:rPr lang="el-GR" sz="1800" spc="-1" strike="noStrike">
                <a:solidFill>
                  <a:srgbClr val="000000"/>
                </a:solidFill>
                <a:uFill>
                  <a:solidFill>
                    <a:srgbClr val="ffffff"/>
                  </a:solidFill>
                </a:uFill>
                <a:latin typeface="Calibri"/>
              </a:rPr>
              <a:t> </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p:txBody>
      </p:sp>
      <p:pic>
        <p:nvPicPr>
          <p:cNvPr id="58" name="Picture 1" descr=""/>
          <p:cNvPicPr/>
          <p:nvPr/>
        </p:nvPicPr>
        <p:blipFill>
          <a:blip r:embed="rId1"/>
          <a:stretch/>
        </p:blipFill>
        <p:spPr>
          <a:xfrm>
            <a:off x="1875600" y="2006640"/>
            <a:ext cx="7938000" cy="2148840"/>
          </a:xfrm>
          <a:prstGeom prst="rect">
            <a:avLst/>
          </a:prstGeom>
          <a:ln>
            <a:noFill/>
          </a:ln>
        </p:spPr>
      </p:pic>
      <p:sp>
        <p:nvSpPr>
          <p:cNvPr id="59" name="CustomShape 5"/>
          <p:cNvSpPr/>
          <p:nvPr/>
        </p:nvSpPr>
        <p:spPr>
          <a:xfrm>
            <a:off x="2288160" y="4391280"/>
            <a:ext cx="7525440" cy="821880"/>
          </a:xfrm>
          <a:prstGeom prst="rect">
            <a:avLst/>
          </a:prstGeom>
          <a:noFill/>
          <a:ln>
            <a:noFill/>
          </a:ln>
        </p:spPr>
        <p:style>
          <a:lnRef idx="0"/>
          <a:fillRef idx="0"/>
          <a:effectRef idx="0"/>
          <a:fontRef idx="minor"/>
        </p:style>
        <p:txBody>
          <a:bodyPr lIns="90000" rIns="90000" tIns="45000" bIns="45000"/>
          <a:p>
            <a:pPr>
              <a:lnSpc>
                <a:spcPct val="100000"/>
              </a:lnSpc>
            </a:pPr>
            <a:r>
              <a:rPr lang="el-GR" sz="2400" spc="-1" strike="noStrike">
                <a:solidFill>
                  <a:srgbClr val="000000"/>
                </a:solidFill>
                <a:uFill>
                  <a:solidFill>
                    <a:srgbClr val="ffffff"/>
                  </a:solidFill>
                </a:uFill>
                <a:latin typeface="Calibri"/>
              </a:rPr>
              <a:t>Το δείγμα αφού αναδεύτηκε, χωρίστηκε σε τέταρτα μέχρι το επιθυμητό μέγεθος (200-250kg)</a:t>
            </a:r>
            <a:endParaRPr lang="el-GR"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60" name="CustomShape 1"/>
          <p:cNvSpPr/>
          <p:nvPr/>
        </p:nvSpPr>
        <p:spPr>
          <a:xfrm>
            <a:off x="1228320" y="-3600"/>
            <a:ext cx="10413720" cy="945360"/>
          </a:xfrm>
          <a:prstGeom prst="rect">
            <a:avLst/>
          </a:prstGeom>
          <a:noFill/>
          <a:ln w="9360">
            <a:noFill/>
          </a:ln>
        </p:spPr>
        <p:style>
          <a:lnRef idx="0"/>
          <a:fillRef idx="0"/>
          <a:effectRef idx="0"/>
          <a:fontRef idx="minor"/>
        </p:style>
        <p:txBody>
          <a:bodyPr rIns="549000" anchor="ctr"/>
          <a:p>
            <a:pPr algn="just">
              <a:lnSpc>
                <a:spcPct val="100000"/>
              </a:lnSpc>
            </a:pPr>
            <a:endParaRPr lang="el-GR" sz="1800" spc="-1" strike="noStrike">
              <a:solidFill>
                <a:srgbClr val="000000"/>
              </a:solidFill>
              <a:uFill>
                <a:solidFill>
                  <a:srgbClr val="ffffff"/>
                </a:solidFill>
              </a:uFill>
              <a:latin typeface="Arial"/>
            </a:endParaRPr>
          </a:p>
          <a:p>
            <a:pPr algn="just">
              <a:lnSpc>
                <a:spcPct val="100000"/>
              </a:lnSpc>
            </a:pPr>
            <a:endParaRPr lang="el-GR" sz="1800" spc="-1" strike="noStrike">
              <a:solidFill>
                <a:srgbClr val="000000"/>
              </a:solidFill>
              <a:uFill>
                <a:solidFill>
                  <a:srgbClr val="ffffff"/>
                </a:solidFill>
              </a:uFill>
              <a:latin typeface="Arial"/>
            </a:endParaRPr>
          </a:p>
        </p:txBody>
      </p:sp>
      <p:sp>
        <p:nvSpPr>
          <p:cNvPr id="61" name="CustomShape 2"/>
          <p:cNvSpPr/>
          <p:nvPr/>
        </p:nvSpPr>
        <p:spPr>
          <a:xfrm>
            <a:off x="450360" y="586440"/>
            <a:ext cx="11191320" cy="577800"/>
          </a:xfrm>
          <a:prstGeom prst="rect">
            <a:avLst/>
          </a:prstGeom>
          <a:noFill/>
          <a:ln>
            <a:noFill/>
          </a:ln>
        </p:spPr>
        <p:style>
          <a:lnRef idx="0"/>
          <a:fillRef idx="0"/>
          <a:effectRef idx="0"/>
          <a:fontRef idx="minor"/>
        </p:style>
        <p:txBody>
          <a:bodyPr lIns="90000" rIns="90000" tIns="45000" bIns="45000"/>
          <a:p>
            <a:pPr algn="ctr">
              <a:lnSpc>
                <a:spcPct val="100000"/>
              </a:lnSpc>
            </a:pPr>
            <a:r>
              <a:rPr lang="el-GR" sz="3200" spc="-1" strike="noStrike">
                <a:solidFill>
                  <a:srgbClr val="000000"/>
                </a:solidFill>
                <a:uFill>
                  <a:solidFill>
                    <a:srgbClr val="ffffff"/>
                  </a:solidFill>
                </a:uFill>
                <a:latin typeface="Calibri"/>
              </a:rPr>
              <a:t> </a:t>
            </a:r>
            <a:r>
              <a:rPr lang="el-GR" sz="3200" spc="-1" strike="noStrike">
                <a:solidFill>
                  <a:srgbClr val="000000"/>
                </a:solidFill>
                <a:uFill>
                  <a:solidFill>
                    <a:srgbClr val="ffffff"/>
                  </a:solidFill>
                </a:uFill>
                <a:latin typeface="Calibri"/>
              </a:rPr>
              <a:t>Μεθοδολογία διαλογής </a:t>
            </a:r>
            <a:endParaRPr lang="el-GR" sz="1800" spc="-1" strike="noStrike">
              <a:solidFill>
                <a:srgbClr val="000000"/>
              </a:solidFill>
              <a:uFill>
                <a:solidFill>
                  <a:srgbClr val="ffffff"/>
                </a:solidFill>
              </a:uFill>
              <a:latin typeface="Arial"/>
            </a:endParaRPr>
          </a:p>
        </p:txBody>
      </p:sp>
      <p:sp>
        <p:nvSpPr>
          <p:cNvPr id="62" name="TextShape 3"/>
          <p:cNvSpPr txBox="1"/>
          <p:nvPr/>
        </p:nvSpPr>
        <p:spPr>
          <a:xfrm>
            <a:off x="7065720" y="6347520"/>
            <a:ext cx="4717440" cy="364680"/>
          </a:xfrm>
          <a:prstGeom prst="rect">
            <a:avLst/>
          </a:prstGeom>
          <a:solidFill>
            <a:srgbClr val="ffffff"/>
          </a:solidFill>
          <a:ln>
            <a:noFill/>
          </a:ln>
        </p:spPr>
        <p:txBody>
          <a:bodyPr anchor="ctr"/>
          <a:p>
            <a:pPr algn="ctr">
              <a:lnSpc>
                <a:spcPct val="100000"/>
              </a:lnSpc>
            </a:pPr>
            <a:r>
              <a:rPr lang="el-GR" sz="1600" spc="-1" strike="noStrike">
                <a:solidFill>
                  <a:srgbClr val="000000"/>
                </a:solidFill>
                <a:uFill>
                  <a:solidFill>
                    <a:srgbClr val="ffffff"/>
                  </a:solidFill>
                </a:uFill>
                <a:latin typeface="Corbel"/>
              </a:rPr>
              <a:t>Γιάννης Μαυρομάτης - Έλεγχος ποιότητας</a:t>
            </a:r>
            <a:endParaRPr lang="el-GR" sz="1400" spc="-1" strike="noStrike">
              <a:solidFill>
                <a:srgbClr val="000000"/>
              </a:solidFill>
              <a:uFill>
                <a:solidFill>
                  <a:srgbClr val="ffffff"/>
                </a:solidFill>
              </a:uFill>
              <a:latin typeface="Times New Roman"/>
            </a:endParaRPr>
          </a:p>
        </p:txBody>
      </p:sp>
      <p:sp>
        <p:nvSpPr>
          <p:cNvPr id="63" name="CustomShape 4"/>
          <p:cNvSpPr/>
          <p:nvPr/>
        </p:nvSpPr>
        <p:spPr>
          <a:xfrm>
            <a:off x="999000" y="990720"/>
            <a:ext cx="4426560" cy="4662360"/>
          </a:xfrm>
          <a:prstGeom prst="rect">
            <a:avLst/>
          </a:prstGeom>
          <a:noFill/>
          <a:ln>
            <a:noFill/>
          </a:ln>
        </p:spPr>
        <p:style>
          <a:lnRef idx="0"/>
          <a:fillRef idx="0"/>
          <a:effectRef idx="0"/>
          <a:fontRef idx="minor"/>
        </p:style>
        <p:txBody>
          <a:bodyPr lIns="90000" rIns="90000" tIns="45000" bIns="45000"/>
          <a:p>
            <a:pPr>
              <a:lnSpc>
                <a:spcPct val="100000"/>
              </a:lnSpc>
            </a:pPr>
            <a:r>
              <a:rPr lang="el-GR" sz="1800" spc="-1" strike="noStrike">
                <a:solidFill>
                  <a:srgbClr val="000000"/>
                </a:solidFill>
                <a:uFill>
                  <a:solidFill>
                    <a:srgbClr val="ffffff"/>
                  </a:solidFill>
                </a:uFill>
                <a:latin typeface="Corbel"/>
              </a:rPr>
              <a:t> </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r>
              <a:rPr lang="el-GR" sz="2400" spc="-1" strike="noStrike">
                <a:solidFill>
                  <a:srgbClr val="000000"/>
                </a:solidFill>
                <a:uFill>
                  <a:solidFill>
                    <a:srgbClr val="ffffff"/>
                  </a:solidFill>
                </a:uFill>
                <a:latin typeface="Calibri"/>
              </a:rPr>
              <a:t> </a:t>
            </a:r>
            <a:r>
              <a:rPr lang="el-GR" sz="2400" spc="-1" strike="noStrike">
                <a:solidFill>
                  <a:srgbClr val="000000"/>
                </a:solidFill>
                <a:uFill>
                  <a:solidFill>
                    <a:srgbClr val="ffffff"/>
                  </a:solidFill>
                </a:uFill>
                <a:latin typeface="Calibri"/>
              </a:rPr>
              <a:t>Α) Πρώτη χειροδιαλογή η οποία κατά τη λήψη του δείγματος άμεσα η ομάδα δειγματοληψίας άνοιγε τις σακούλες των απορριμμάτων άδειαζε το περιεχόμενο και συγκέντρωνε σε διαφορετικούς σάκους υλικών τα πιο ογκώδη ανακυκλώσιμα υλικά.</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p:txBody>
      </p:sp>
      <p:pic>
        <p:nvPicPr>
          <p:cNvPr id="64" name="Picture 3" descr=""/>
          <p:cNvPicPr/>
          <p:nvPr/>
        </p:nvPicPr>
        <p:blipFill>
          <a:blip r:embed="rId1"/>
          <a:stretch/>
        </p:blipFill>
        <p:spPr>
          <a:xfrm>
            <a:off x="5696640" y="1899720"/>
            <a:ext cx="5486400" cy="3657600"/>
          </a:xfrm>
          <a:prstGeom prst="rect">
            <a:avLst/>
          </a:prstGeom>
          <a:ln>
            <a:noFill/>
          </a:ln>
        </p:spPr>
      </p:pic>
      <p:sp>
        <p:nvSpPr>
          <p:cNvPr id="65" name="CustomShape 5"/>
          <p:cNvSpPr/>
          <p:nvPr/>
        </p:nvSpPr>
        <p:spPr>
          <a:xfrm>
            <a:off x="617400" y="1289880"/>
            <a:ext cx="11191320" cy="456120"/>
          </a:xfrm>
          <a:prstGeom prst="rect">
            <a:avLst/>
          </a:prstGeom>
          <a:noFill/>
          <a:ln>
            <a:noFill/>
          </a:ln>
        </p:spPr>
        <p:style>
          <a:lnRef idx="0"/>
          <a:fillRef idx="0"/>
          <a:effectRef idx="0"/>
          <a:fontRef idx="minor"/>
        </p:style>
        <p:txBody>
          <a:bodyPr lIns="90000" rIns="90000" tIns="45000" bIns="45000"/>
          <a:p>
            <a:pPr algn="ctr">
              <a:lnSpc>
                <a:spcPct val="100000"/>
              </a:lnSpc>
            </a:pPr>
            <a:r>
              <a:rPr lang="el-GR" sz="2400" spc="-1" strike="noStrike">
                <a:solidFill>
                  <a:srgbClr val="000000"/>
                </a:solidFill>
                <a:uFill>
                  <a:solidFill>
                    <a:srgbClr val="ffffff"/>
                  </a:solidFill>
                </a:uFill>
                <a:latin typeface="Calibri"/>
              </a:rPr>
              <a:t>Η δειγματοληψία περιελάμβανε τέσσερα βασικά στάδια:</a:t>
            </a:r>
            <a:endParaRPr lang="el-GR"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66" name="CustomShape 1"/>
          <p:cNvSpPr/>
          <p:nvPr/>
        </p:nvSpPr>
        <p:spPr>
          <a:xfrm>
            <a:off x="1228320" y="-3600"/>
            <a:ext cx="10413720" cy="945360"/>
          </a:xfrm>
          <a:prstGeom prst="rect">
            <a:avLst/>
          </a:prstGeom>
          <a:noFill/>
          <a:ln w="9360">
            <a:noFill/>
          </a:ln>
        </p:spPr>
        <p:style>
          <a:lnRef idx="0"/>
          <a:fillRef idx="0"/>
          <a:effectRef idx="0"/>
          <a:fontRef idx="minor"/>
        </p:style>
        <p:txBody>
          <a:bodyPr rIns="549000" anchor="ctr"/>
          <a:p>
            <a:pPr algn="just">
              <a:lnSpc>
                <a:spcPct val="100000"/>
              </a:lnSpc>
            </a:pPr>
            <a:endParaRPr lang="el-GR" sz="1800" spc="-1" strike="noStrike">
              <a:solidFill>
                <a:srgbClr val="000000"/>
              </a:solidFill>
              <a:uFill>
                <a:solidFill>
                  <a:srgbClr val="ffffff"/>
                </a:solidFill>
              </a:uFill>
              <a:latin typeface="Arial"/>
            </a:endParaRPr>
          </a:p>
          <a:p>
            <a:pPr algn="just">
              <a:lnSpc>
                <a:spcPct val="100000"/>
              </a:lnSpc>
            </a:pPr>
            <a:endParaRPr lang="el-GR" sz="1800" spc="-1" strike="noStrike">
              <a:solidFill>
                <a:srgbClr val="000000"/>
              </a:solidFill>
              <a:uFill>
                <a:solidFill>
                  <a:srgbClr val="ffffff"/>
                </a:solidFill>
              </a:uFill>
              <a:latin typeface="Arial"/>
            </a:endParaRPr>
          </a:p>
        </p:txBody>
      </p:sp>
      <p:sp>
        <p:nvSpPr>
          <p:cNvPr id="67" name="CustomShape 2"/>
          <p:cNvSpPr/>
          <p:nvPr/>
        </p:nvSpPr>
        <p:spPr>
          <a:xfrm>
            <a:off x="450360" y="586440"/>
            <a:ext cx="11191320" cy="577800"/>
          </a:xfrm>
          <a:prstGeom prst="rect">
            <a:avLst/>
          </a:prstGeom>
          <a:noFill/>
          <a:ln>
            <a:noFill/>
          </a:ln>
        </p:spPr>
        <p:style>
          <a:lnRef idx="0"/>
          <a:fillRef idx="0"/>
          <a:effectRef idx="0"/>
          <a:fontRef idx="minor"/>
        </p:style>
        <p:txBody>
          <a:bodyPr lIns="90000" rIns="90000" tIns="45000" bIns="45000"/>
          <a:p>
            <a:pPr algn="ctr">
              <a:lnSpc>
                <a:spcPct val="100000"/>
              </a:lnSpc>
            </a:pPr>
            <a:r>
              <a:rPr lang="el-GR" sz="1800" spc="-1" strike="noStrike">
                <a:solidFill>
                  <a:srgbClr val="000000"/>
                </a:solidFill>
                <a:uFill>
                  <a:solidFill>
                    <a:srgbClr val="ffffff"/>
                  </a:solidFill>
                </a:uFill>
                <a:latin typeface="Corbel"/>
              </a:rPr>
              <a:t> </a:t>
            </a:r>
            <a:r>
              <a:rPr lang="el-GR" sz="3200" spc="-1" strike="noStrike">
                <a:solidFill>
                  <a:srgbClr val="000000"/>
                </a:solidFill>
                <a:uFill>
                  <a:solidFill>
                    <a:srgbClr val="ffffff"/>
                  </a:solidFill>
                </a:uFill>
                <a:latin typeface="Corbel"/>
              </a:rPr>
              <a:t>Μεθοδολογία διαλογής </a:t>
            </a:r>
            <a:endParaRPr lang="el-GR" sz="1800" spc="-1" strike="noStrike">
              <a:solidFill>
                <a:srgbClr val="000000"/>
              </a:solidFill>
              <a:uFill>
                <a:solidFill>
                  <a:srgbClr val="ffffff"/>
                </a:solidFill>
              </a:uFill>
              <a:latin typeface="Arial"/>
            </a:endParaRPr>
          </a:p>
        </p:txBody>
      </p:sp>
      <p:sp>
        <p:nvSpPr>
          <p:cNvPr id="68" name="TextShape 3"/>
          <p:cNvSpPr txBox="1"/>
          <p:nvPr/>
        </p:nvSpPr>
        <p:spPr>
          <a:xfrm>
            <a:off x="7065720" y="6347520"/>
            <a:ext cx="4717440" cy="364680"/>
          </a:xfrm>
          <a:prstGeom prst="rect">
            <a:avLst/>
          </a:prstGeom>
          <a:solidFill>
            <a:srgbClr val="ffffff"/>
          </a:solidFill>
          <a:ln>
            <a:noFill/>
          </a:ln>
        </p:spPr>
        <p:txBody>
          <a:bodyPr anchor="ctr"/>
          <a:p>
            <a:pPr algn="ctr">
              <a:lnSpc>
                <a:spcPct val="100000"/>
              </a:lnSpc>
            </a:pPr>
            <a:r>
              <a:rPr lang="el-GR" sz="1600" spc="-1" strike="noStrike">
                <a:solidFill>
                  <a:srgbClr val="000000"/>
                </a:solidFill>
                <a:uFill>
                  <a:solidFill>
                    <a:srgbClr val="ffffff"/>
                  </a:solidFill>
                </a:uFill>
                <a:latin typeface="Corbel"/>
              </a:rPr>
              <a:t>Γιάννης Μαυρομάτης - Έλεγχος ποιότητας</a:t>
            </a:r>
            <a:endParaRPr lang="el-GR" sz="1400" spc="-1" strike="noStrike">
              <a:solidFill>
                <a:srgbClr val="000000"/>
              </a:solidFill>
              <a:uFill>
                <a:solidFill>
                  <a:srgbClr val="ffffff"/>
                </a:solidFill>
              </a:uFill>
              <a:latin typeface="Times New Roman"/>
            </a:endParaRPr>
          </a:p>
        </p:txBody>
      </p:sp>
      <p:sp>
        <p:nvSpPr>
          <p:cNvPr id="69" name="CustomShape 4"/>
          <p:cNvSpPr/>
          <p:nvPr/>
        </p:nvSpPr>
        <p:spPr>
          <a:xfrm>
            <a:off x="999000" y="990720"/>
            <a:ext cx="4426560" cy="4633200"/>
          </a:xfrm>
          <a:prstGeom prst="rect">
            <a:avLst/>
          </a:prstGeom>
          <a:noFill/>
          <a:ln>
            <a:noFill/>
          </a:ln>
        </p:spPr>
        <p:style>
          <a:lnRef idx="0"/>
          <a:fillRef idx="0"/>
          <a:effectRef idx="0"/>
          <a:fontRef idx="minor"/>
        </p:style>
        <p:txBody>
          <a:bodyPr lIns="90000" rIns="90000" tIns="45000" bIns="45000"/>
          <a:p>
            <a:pPr>
              <a:lnSpc>
                <a:spcPct val="100000"/>
              </a:lnSpc>
            </a:pPr>
            <a:r>
              <a:rPr lang="el-GR" sz="1800" spc="-1" strike="noStrike">
                <a:solidFill>
                  <a:srgbClr val="000000"/>
                </a:solidFill>
                <a:uFill>
                  <a:solidFill>
                    <a:srgbClr val="ffffff"/>
                  </a:solidFill>
                </a:uFill>
                <a:latin typeface="Corbel"/>
              </a:rPr>
              <a:t> </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r>
              <a:rPr lang="el-GR" sz="2000" spc="-1" strike="noStrike">
                <a:solidFill>
                  <a:srgbClr val="000000"/>
                </a:solidFill>
                <a:uFill>
                  <a:solidFill>
                    <a:srgbClr val="ffffff"/>
                  </a:solidFill>
                </a:uFill>
                <a:latin typeface="Corbel"/>
              </a:rPr>
              <a:t>Β) Δεύτερη χειροδιαλογή η οποία γινόταν με τη χρήση ειδικού κόσκινου διαστάσεων ενός μέτρου * ενάμιση μέτρου και το οποίο άφηνε να περάσουν υπολείμματα και διάφορα μικρά σε μέγεθος κομμάτια απορριμμάτων επιτρέποντάς μας να συλλέγουμε όσα έμεναν πάνω στο κόσκινο τα οποία και αυτά με τη σειρά τους έμπαιναν ανάλογα με το είδος τους σε διαφορετικούς σάκους υλικών.</a:t>
            </a:r>
            <a:endParaRPr lang="el-GR" sz="1800" spc="-1" strike="noStrike">
              <a:solidFill>
                <a:srgbClr val="000000"/>
              </a:solidFill>
              <a:uFill>
                <a:solidFill>
                  <a:srgbClr val="ffffff"/>
                </a:solidFill>
              </a:uFill>
              <a:latin typeface="Arial"/>
            </a:endParaRPr>
          </a:p>
        </p:txBody>
      </p:sp>
      <p:sp>
        <p:nvSpPr>
          <p:cNvPr id="70" name="CustomShape 5"/>
          <p:cNvSpPr/>
          <p:nvPr/>
        </p:nvSpPr>
        <p:spPr>
          <a:xfrm>
            <a:off x="617400" y="1289880"/>
            <a:ext cx="11191320" cy="456120"/>
          </a:xfrm>
          <a:prstGeom prst="rect">
            <a:avLst/>
          </a:prstGeom>
          <a:noFill/>
          <a:ln>
            <a:noFill/>
          </a:ln>
        </p:spPr>
        <p:style>
          <a:lnRef idx="0"/>
          <a:fillRef idx="0"/>
          <a:effectRef idx="0"/>
          <a:fontRef idx="minor"/>
        </p:style>
        <p:txBody>
          <a:bodyPr lIns="90000" rIns="90000" tIns="45000" bIns="45000"/>
          <a:p>
            <a:pPr algn="ctr">
              <a:lnSpc>
                <a:spcPct val="100000"/>
              </a:lnSpc>
            </a:pPr>
            <a:r>
              <a:rPr lang="el-GR" sz="2400" spc="-1" strike="noStrike">
                <a:solidFill>
                  <a:srgbClr val="000000"/>
                </a:solidFill>
                <a:uFill>
                  <a:solidFill>
                    <a:srgbClr val="ffffff"/>
                  </a:solidFill>
                </a:uFill>
                <a:latin typeface="Corbel"/>
              </a:rPr>
              <a:t>Η δειγματοληψία περιελάμβανε τέσσερα βασικά στάδια:</a:t>
            </a:r>
            <a:endParaRPr lang="el-GR" sz="1800" spc="-1" strike="noStrike">
              <a:solidFill>
                <a:srgbClr val="000000"/>
              </a:solidFill>
              <a:uFill>
                <a:solidFill>
                  <a:srgbClr val="ffffff"/>
                </a:solidFill>
              </a:uFill>
              <a:latin typeface="Arial"/>
            </a:endParaRPr>
          </a:p>
        </p:txBody>
      </p:sp>
      <p:pic>
        <p:nvPicPr>
          <p:cNvPr id="71" name="Picture 4" descr=""/>
          <p:cNvPicPr/>
          <p:nvPr/>
        </p:nvPicPr>
        <p:blipFill>
          <a:blip r:embed="rId1"/>
          <a:stretch/>
        </p:blipFill>
        <p:spPr>
          <a:xfrm>
            <a:off x="5623200" y="2094480"/>
            <a:ext cx="5486400" cy="365760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2" name="CustomShape 1"/>
          <p:cNvSpPr/>
          <p:nvPr/>
        </p:nvSpPr>
        <p:spPr>
          <a:xfrm>
            <a:off x="1228320" y="-3600"/>
            <a:ext cx="10413720" cy="945360"/>
          </a:xfrm>
          <a:prstGeom prst="rect">
            <a:avLst/>
          </a:prstGeom>
          <a:noFill/>
          <a:ln w="9360">
            <a:noFill/>
          </a:ln>
        </p:spPr>
        <p:style>
          <a:lnRef idx="0"/>
          <a:fillRef idx="0"/>
          <a:effectRef idx="0"/>
          <a:fontRef idx="minor"/>
        </p:style>
        <p:txBody>
          <a:bodyPr rIns="549000" anchor="ctr"/>
          <a:p>
            <a:pPr algn="just">
              <a:lnSpc>
                <a:spcPct val="100000"/>
              </a:lnSpc>
            </a:pPr>
            <a:endParaRPr lang="el-GR" sz="1800" spc="-1" strike="noStrike">
              <a:solidFill>
                <a:srgbClr val="000000"/>
              </a:solidFill>
              <a:uFill>
                <a:solidFill>
                  <a:srgbClr val="ffffff"/>
                </a:solidFill>
              </a:uFill>
              <a:latin typeface="Arial"/>
            </a:endParaRPr>
          </a:p>
          <a:p>
            <a:pPr algn="just">
              <a:lnSpc>
                <a:spcPct val="100000"/>
              </a:lnSpc>
            </a:pPr>
            <a:endParaRPr lang="el-GR" sz="1800" spc="-1" strike="noStrike">
              <a:solidFill>
                <a:srgbClr val="000000"/>
              </a:solidFill>
              <a:uFill>
                <a:solidFill>
                  <a:srgbClr val="ffffff"/>
                </a:solidFill>
              </a:uFill>
              <a:latin typeface="Arial"/>
            </a:endParaRPr>
          </a:p>
        </p:txBody>
      </p:sp>
      <p:sp>
        <p:nvSpPr>
          <p:cNvPr id="73" name="CustomShape 2"/>
          <p:cNvSpPr/>
          <p:nvPr/>
        </p:nvSpPr>
        <p:spPr>
          <a:xfrm>
            <a:off x="450360" y="586440"/>
            <a:ext cx="11191320" cy="577800"/>
          </a:xfrm>
          <a:prstGeom prst="rect">
            <a:avLst/>
          </a:prstGeom>
          <a:noFill/>
          <a:ln>
            <a:noFill/>
          </a:ln>
        </p:spPr>
        <p:style>
          <a:lnRef idx="0"/>
          <a:fillRef idx="0"/>
          <a:effectRef idx="0"/>
          <a:fontRef idx="minor"/>
        </p:style>
        <p:txBody>
          <a:bodyPr lIns="90000" rIns="90000" tIns="45000" bIns="45000"/>
          <a:p>
            <a:pPr algn="ctr">
              <a:lnSpc>
                <a:spcPct val="100000"/>
              </a:lnSpc>
            </a:pPr>
            <a:r>
              <a:rPr lang="el-GR" sz="3200" spc="-1" strike="noStrike">
                <a:solidFill>
                  <a:srgbClr val="000000"/>
                </a:solidFill>
                <a:uFill>
                  <a:solidFill>
                    <a:srgbClr val="ffffff"/>
                  </a:solidFill>
                </a:uFill>
                <a:latin typeface="Calibri"/>
              </a:rPr>
              <a:t> </a:t>
            </a:r>
            <a:r>
              <a:rPr lang="el-GR" sz="3200" spc="-1" strike="noStrike">
                <a:solidFill>
                  <a:srgbClr val="000000"/>
                </a:solidFill>
                <a:uFill>
                  <a:solidFill>
                    <a:srgbClr val="ffffff"/>
                  </a:solidFill>
                </a:uFill>
                <a:latin typeface="Calibri"/>
              </a:rPr>
              <a:t>Μεθοδολογία διαλογής </a:t>
            </a:r>
            <a:endParaRPr lang="el-GR" sz="1800" spc="-1" strike="noStrike">
              <a:solidFill>
                <a:srgbClr val="000000"/>
              </a:solidFill>
              <a:uFill>
                <a:solidFill>
                  <a:srgbClr val="ffffff"/>
                </a:solidFill>
              </a:uFill>
              <a:latin typeface="Arial"/>
            </a:endParaRPr>
          </a:p>
        </p:txBody>
      </p:sp>
      <p:sp>
        <p:nvSpPr>
          <p:cNvPr id="74" name="TextShape 3"/>
          <p:cNvSpPr txBox="1"/>
          <p:nvPr/>
        </p:nvSpPr>
        <p:spPr>
          <a:xfrm>
            <a:off x="7065720" y="6347520"/>
            <a:ext cx="4717440" cy="364680"/>
          </a:xfrm>
          <a:prstGeom prst="rect">
            <a:avLst/>
          </a:prstGeom>
          <a:solidFill>
            <a:srgbClr val="ffffff"/>
          </a:solidFill>
          <a:ln>
            <a:noFill/>
          </a:ln>
        </p:spPr>
        <p:txBody>
          <a:bodyPr anchor="ctr"/>
          <a:p>
            <a:pPr algn="ctr">
              <a:lnSpc>
                <a:spcPct val="100000"/>
              </a:lnSpc>
            </a:pPr>
            <a:r>
              <a:rPr lang="el-GR" sz="1600" spc="-1" strike="noStrike">
                <a:solidFill>
                  <a:srgbClr val="000000"/>
                </a:solidFill>
                <a:uFill>
                  <a:solidFill>
                    <a:srgbClr val="ffffff"/>
                  </a:solidFill>
                </a:uFill>
                <a:latin typeface="Corbel"/>
              </a:rPr>
              <a:t>Γιάννης Μαυρομάτης - Έλεγχος ποιότητας</a:t>
            </a:r>
            <a:endParaRPr lang="el-GR" sz="1400" spc="-1" strike="noStrike">
              <a:solidFill>
                <a:srgbClr val="000000"/>
              </a:solidFill>
              <a:uFill>
                <a:solidFill>
                  <a:srgbClr val="ffffff"/>
                </a:solidFill>
              </a:uFill>
              <a:latin typeface="Times New Roman"/>
            </a:endParaRPr>
          </a:p>
        </p:txBody>
      </p:sp>
      <p:sp>
        <p:nvSpPr>
          <p:cNvPr id="75" name="CustomShape 4"/>
          <p:cNvSpPr/>
          <p:nvPr/>
        </p:nvSpPr>
        <p:spPr>
          <a:xfrm>
            <a:off x="999000" y="990720"/>
            <a:ext cx="10488600" cy="3534840"/>
          </a:xfrm>
          <a:prstGeom prst="rect">
            <a:avLst/>
          </a:prstGeom>
          <a:noFill/>
          <a:ln>
            <a:noFill/>
          </a:ln>
        </p:spPr>
        <p:style>
          <a:lnRef idx="0"/>
          <a:fillRef idx="0"/>
          <a:effectRef idx="0"/>
          <a:fontRef idx="minor"/>
        </p:style>
        <p:txBody>
          <a:bodyPr lIns="90000" rIns="90000" tIns="45000" bIns="45000"/>
          <a:p>
            <a:pPr>
              <a:lnSpc>
                <a:spcPct val="100000"/>
              </a:lnSpc>
            </a:pPr>
            <a:r>
              <a:rPr lang="el-GR" sz="1800" spc="-1" strike="noStrike">
                <a:solidFill>
                  <a:srgbClr val="000000"/>
                </a:solidFill>
                <a:uFill>
                  <a:solidFill>
                    <a:srgbClr val="ffffff"/>
                  </a:solidFill>
                </a:uFill>
                <a:latin typeface="Corbel"/>
              </a:rPr>
              <a:t> </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r>
              <a:rPr lang="el-GR" sz="2400" spc="-1" strike="noStrike">
                <a:solidFill>
                  <a:srgbClr val="000000"/>
                </a:solidFill>
                <a:uFill>
                  <a:solidFill>
                    <a:srgbClr val="ffffff"/>
                  </a:solidFill>
                </a:uFill>
                <a:latin typeface="Calibri"/>
              </a:rPr>
              <a:t>Η δειγματοληψία περιελάμβανε τέσσερα βασικά στάδια:</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r>
              <a:rPr lang="el-GR" sz="2400" spc="-1" strike="noStrike">
                <a:solidFill>
                  <a:srgbClr val="000000"/>
                </a:solidFill>
                <a:uFill>
                  <a:solidFill>
                    <a:srgbClr val="ffffff"/>
                  </a:solidFill>
                </a:uFill>
                <a:latin typeface="Calibri"/>
              </a:rPr>
              <a:t>Γ) Τρίτη χειροδιαλογή η οποία πραγματοποιούνταν στο δείγμα όπου είχε περάσει από το κόσκινο. Το υπόλειμμα που έμενε τελικά και από το οποίο δε μπορούσε να παρθεί τίποτε άλλο ανακυκλώσιμο ( τουλάχιστον με χειρωνακτική μέθοδο)  έμπαινε σε διαφορετικούς σάκους και περίμενε το στάδιο της ζύγισης. </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6" name="CustomShape 1"/>
          <p:cNvSpPr/>
          <p:nvPr/>
        </p:nvSpPr>
        <p:spPr>
          <a:xfrm>
            <a:off x="1228320" y="-3600"/>
            <a:ext cx="10413720" cy="945360"/>
          </a:xfrm>
          <a:prstGeom prst="rect">
            <a:avLst/>
          </a:prstGeom>
          <a:noFill/>
          <a:ln w="9360">
            <a:noFill/>
          </a:ln>
        </p:spPr>
        <p:style>
          <a:lnRef idx="0"/>
          <a:fillRef idx="0"/>
          <a:effectRef idx="0"/>
          <a:fontRef idx="minor"/>
        </p:style>
        <p:txBody>
          <a:bodyPr rIns="549000" anchor="ctr"/>
          <a:p>
            <a:pPr algn="just">
              <a:lnSpc>
                <a:spcPct val="100000"/>
              </a:lnSpc>
            </a:pPr>
            <a:endParaRPr lang="el-GR" sz="1800" spc="-1" strike="noStrike">
              <a:solidFill>
                <a:srgbClr val="000000"/>
              </a:solidFill>
              <a:uFill>
                <a:solidFill>
                  <a:srgbClr val="ffffff"/>
                </a:solidFill>
              </a:uFill>
              <a:latin typeface="Arial"/>
            </a:endParaRPr>
          </a:p>
          <a:p>
            <a:pPr algn="just">
              <a:lnSpc>
                <a:spcPct val="100000"/>
              </a:lnSpc>
            </a:pPr>
            <a:endParaRPr lang="el-GR" sz="1800" spc="-1" strike="noStrike">
              <a:solidFill>
                <a:srgbClr val="000000"/>
              </a:solidFill>
              <a:uFill>
                <a:solidFill>
                  <a:srgbClr val="ffffff"/>
                </a:solidFill>
              </a:uFill>
              <a:latin typeface="Arial"/>
            </a:endParaRPr>
          </a:p>
        </p:txBody>
      </p:sp>
      <p:sp>
        <p:nvSpPr>
          <p:cNvPr id="77" name="CustomShape 2"/>
          <p:cNvSpPr/>
          <p:nvPr/>
        </p:nvSpPr>
        <p:spPr>
          <a:xfrm>
            <a:off x="450360" y="586440"/>
            <a:ext cx="11191320" cy="577800"/>
          </a:xfrm>
          <a:prstGeom prst="rect">
            <a:avLst/>
          </a:prstGeom>
          <a:noFill/>
          <a:ln>
            <a:noFill/>
          </a:ln>
        </p:spPr>
        <p:style>
          <a:lnRef idx="0"/>
          <a:fillRef idx="0"/>
          <a:effectRef idx="0"/>
          <a:fontRef idx="minor"/>
        </p:style>
        <p:txBody>
          <a:bodyPr lIns="90000" rIns="90000" tIns="45000" bIns="45000"/>
          <a:p>
            <a:pPr algn="ctr">
              <a:lnSpc>
                <a:spcPct val="100000"/>
              </a:lnSpc>
            </a:pPr>
            <a:r>
              <a:rPr lang="el-GR" sz="1800" spc="-1" strike="noStrike">
                <a:solidFill>
                  <a:srgbClr val="000000"/>
                </a:solidFill>
                <a:uFill>
                  <a:solidFill>
                    <a:srgbClr val="ffffff"/>
                  </a:solidFill>
                </a:uFill>
                <a:latin typeface="Corbel"/>
              </a:rPr>
              <a:t> </a:t>
            </a:r>
            <a:r>
              <a:rPr lang="el-GR" sz="3200" spc="-1" strike="noStrike">
                <a:solidFill>
                  <a:srgbClr val="000000"/>
                </a:solidFill>
                <a:uFill>
                  <a:solidFill>
                    <a:srgbClr val="ffffff"/>
                  </a:solidFill>
                </a:uFill>
                <a:latin typeface="Corbel"/>
              </a:rPr>
              <a:t>Μεθοδολογία</a:t>
            </a:r>
            <a:r>
              <a:rPr lang="el-GR" sz="2800" spc="-1" strike="noStrike">
                <a:solidFill>
                  <a:srgbClr val="000000"/>
                </a:solidFill>
                <a:uFill>
                  <a:solidFill>
                    <a:srgbClr val="ffffff"/>
                  </a:solidFill>
                </a:uFill>
                <a:latin typeface="Corbel"/>
              </a:rPr>
              <a:t> διαλογής </a:t>
            </a:r>
            <a:endParaRPr lang="el-GR" sz="1800" spc="-1" strike="noStrike">
              <a:solidFill>
                <a:srgbClr val="000000"/>
              </a:solidFill>
              <a:uFill>
                <a:solidFill>
                  <a:srgbClr val="ffffff"/>
                </a:solidFill>
              </a:uFill>
              <a:latin typeface="Arial"/>
            </a:endParaRPr>
          </a:p>
        </p:txBody>
      </p:sp>
      <p:sp>
        <p:nvSpPr>
          <p:cNvPr id="78" name="TextShape 3"/>
          <p:cNvSpPr txBox="1"/>
          <p:nvPr/>
        </p:nvSpPr>
        <p:spPr>
          <a:xfrm>
            <a:off x="7065720" y="6347520"/>
            <a:ext cx="4717440" cy="364680"/>
          </a:xfrm>
          <a:prstGeom prst="rect">
            <a:avLst/>
          </a:prstGeom>
          <a:solidFill>
            <a:srgbClr val="ffffff"/>
          </a:solidFill>
          <a:ln>
            <a:noFill/>
          </a:ln>
        </p:spPr>
        <p:txBody>
          <a:bodyPr anchor="ctr"/>
          <a:p>
            <a:pPr algn="ctr">
              <a:lnSpc>
                <a:spcPct val="100000"/>
              </a:lnSpc>
            </a:pPr>
            <a:r>
              <a:rPr lang="el-GR" sz="1600" spc="-1" strike="noStrike">
                <a:solidFill>
                  <a:srgbClr val="000000"/>
                </a:solidFill>
                <a:uFill>
                  <a:solidFill>
                    <a:srgbClr val="ffffff"/>
                  </a:solidFill>
                </a:uFill>
                <a:latin typeface="Corbel"/>
              </a:rPr>
              <a:t>Γιάννης Μαυρομάτης - Έλεγχος ποιότητας</a:t>
            </a:r>
            <a:endParaRPr lang="el-GR" sz="1400" spc="-1" strike="noStrike">
              <a:solidFill>
                <a:srgbClr val="000000"/>
              </a:solidFill>
              <a:uFill>
                <a:solidFill>
                  <a:srgbClr val="ffffff"/>
                </a:solidFill>
              </a:uFill>
              <a:latin typeface="Times New Roman"/>
            </a:endParaRPr>
          </a:p>
        </p:txBody>
      </p:sp>
      <p:sp>
        <p:nvSpPr>
          <p:cNvPr id="79" name="CustomShape 4"/>
          <p:cNvSpPr/>
          <p:nvPr/>
        </p:nvSpPr>
        <p:spPr>
          <a:xfrm>
            <a:off x="999000" y="990720"/>
            <a:ext cx="10488600" cy="3930840"/>
          </a:xfrm>
          <a:prstGeom prst="rect">
            <a:avLst/>
          </a:prstGeom>
          <a:noFill/>
          <a:ln>
            <a:noFill/>
          </a:ln>
        </p:spPr>
        <p:style>
          <a:lnRef idx="0"/>
          <a:fillRef idx="0"/>
          <a:effectRef idx="0"/>
          <a:fontRef idx="minor"/>
        </p:style>
        <p:txBody>
          <a:bodyPr lIns="90000" rIns="90000" tIns="45000" bIns="45000"/>
          <a:p>
            <a:pPr>
              <a:lnSpc>
                <a:spcPct val="100000"/>
              </a:lnSpc>
            </a:pPr>
            <a:r>
              <a:rPr lang="el-GR" sz="1800" spc="-1" strike="noStrike">
                <a:solidFill>
                  <a:srgbClr val="000000"/>
                </a:solidFill>
                <a:uFill>
                  <a:solidFill>
                    <a:srgbClr val="ffffff"/>
                  </a:solidFill>
                </a:uFill>
                <a:latin typeface="Corbel"/>
              </a:rPr>
              <a:t> </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r>
              <a:rPr lang="el-GR" sz="2400" spc="-1" strike="noStrike">
                <a:solidFill>
                  <a:srgbClr val="000000"/>
                </a:solidFill>
                <a:uFill>
                  <a:solidFill>
                    <a:srgbClr val="ffffff"/>
                  </a:solidFill>
                </a:uFill>
                <a:latin typeface="Calibri"/>
              </a:rPr>
              <a:t>Η δειγματοληψία περιελάμβανε τέσσερα βασικά στάδια:</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a:p>
            <a:pPr>
              <a:lnSpc>
                <a:spcPct val="100000"/>
              </a:lnSpc>
            </a:pPr>
            <a:r>
              <a:rPr lang="el-GR" sz="2400" spc="-1" strike="noStrike">
                <a:solidFill>
                  <a:srgbClr val="000000"/>
                </a:solidFill>
                <a:uFill>
                  <a:solidFill>
                    <a:srgbClr val="ffffff"/>
                  </a:solidFill>
                </a:uFill>
                <a:latin typeface="Calibri"/>
              </a:rPr>
              <a:t>Δ) Το τέταρτο και τελευταίο στάδιο περιελάμβανε τη ζύγιση όλων των ανακυκλώσιμων υλικών που συγκεντρώθηκαν κατά τη διάρκεια της ημέρας ξεχωριστά ανά υλικό ακριβώς όπως είχαν μαζευτεί στους σάκους κατά τη διαδικασία της χειροδιαλογής. Τέλος έγινε η ζύγιση όλου του υπολείμματος που είχε και αυτό τοποθετηθεί σε σάκους.</a:t>
            </a:r>
            <a:endParaRPr lang="el-GR" sz="1800" spc="-1" strike="noStrike">
              <a:solidFill>
                <a:srgbClr val="000000"/>
              </a:solidFill>
              <a:uFill>
                <a:solidFill>
                  <a:srgbClr val="ffffff"/>
                </a:solidFill>
              </a:uFill>
              <a:latin typeface="Arial"/>
            </a:endParaRPr>
          </a:p>
          <a:p>
            <a:pPr>
              <a:lnSpc>
                <a:spcPct val="100000"/>
              </a:lnSpc>
            </a:pPr>
            <a:endParaRPr lang="el-GR"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TM03457444[[fn=Basis]]</Template>
  <TotalTime>356</TotalTime>
  <Application>LibreOffice/5.0.4.2$Windows_x86 LibreOffice_project/2b9802c1994aa0b7dc6079e128979269cf95bc78</Application>
  <Paragraphs>70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2017-02-21T09:21:06Z</dcterms:created>
  <dc:creator>User</dc:creator>
  <dc:language>el-GR</dc:language>
  <cp:lastModifiedBy>user4</cp:lastModifiedBy>
  <dcterms:modified xsi:type="dcterms:W3CDTF">2017-05-08T08:34:43Z</dcterms:modified>
  <cp:revision>80</cp:revision>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7</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8</vt:i4>
  </property>
</Properties>
</file>